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3" r:id="rId3"/>
    <p:sldId id="260" r:id="rId4"/>
    <p:sldId id="264" r:id="rId5"/>
    <p:sldId id="1748" r:id="rId6"/>
    <p:sldId id="324" r:id="rId7"/>
    <p:sldId id="1747" r:id="rId8"/>
    <p:sldId id="1746" r:id="rId9"/>
    <p:sldId id="323" r:id="rId10"/>
    <p:sldId id="1741" r:id="rId11"/>
    <p:sldId id="1742" r:id="rId12"/>
    <p:sldId id="1743" r:id="rId13"/>
    <p:sldId id="1744" r:id="rId14"/>
    <p:sldId id="318" r:id="rId15"/>
    <p:sldId id="262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1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572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60AD"/>
    <a:srgbClr val="3471A9"/>
    <a:srgbClr val="F2F2F2"/>
    <a:srgbClr val="F5F8FC"/>
    <a:srgbClr val="00679C"/>
    <a:srgbClr val="DAE8F0"/>
    <a:srgbClr val="0E5D86"/>
    <a:srgbClr val="006495"/>
    <a:srgbClr val="0094DE"/>
    <a:srgbClr val="65A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80C1C-32DD-485B-BEA5-D38B2BB6F76C}" v="6" dt="2022-12-06T05:22:02.4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12" autoAdjust="0"/>
    <p:restoredTop sz="95244" autoAdjust="0"/>
  </p:normalViewPr>
  <p:slideViewPr>
    <p:cSldViewPr snapToGrid="0">
      <p:cViewPr varScale="1">
        <p:scale>
          <a:sx n="114" d="100"/>
          <a:sy n="114" d="100"/>
        </p:scale>
        <p:origin x="138" y="96"/>
      </p:cViewPr>
      <p:guideLst>
        <p:guide pos="7310"/>
        <p:guide pos="325"/>
        <p:guide orient="horz" pos="572"/>
        <p:guide orient="horz" pos="6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23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, Anbang/刘 安邦" userId="86bfcafd-62c3-40d1-bcaf-d841d69307ba" providerId="ADAL" clId="{1C480C1C-32DD-485B-BEA5-D38B2BB6F76C}"/>
    <pc:docChg chg="undo custSel addSld delSld modSld">
      <pc:chgData name="Liu, Anbang/刘 安邦" userId="86bfcafd-62c3-40d1-bcaf-d841d69307ba" providerId="ADAL" clId="{1C480C1C-32DD-485B-BEA5-D38B2BB6F76C}" dt="2022-12-06T05:22:38.896" v="183" actId="47"/>
      <pc:docMkLst>
        <pc:docMk/>
      </pc:docMkLst>
      <pc:sldChg chg="del">
        <pc:chgData name="Liu, Anbang/刘 安邦" userId="86bfcafd-62c3-40d1-bcaf-d841d69307ba" providerId="ADAL" clId="{1C480C1C-32DD-485B-BEA5-D38B2BB6F76C}" dt="2022-12-06T03:53:36.774" v="113" actId="47"/>
        <pc:sldMkLst>
          <pc:docMk/>
          <pc:sldMk cId="1838903084" sldId="259"/>
        </pc:sldMkLst>
      </pc:sldChg>
      <pc:sldChg chg="modSp mod">
        <pc:chgData name="Liu, Anbang/刘 安邦" userId="86bfcafd-62c3-40d1-bcaf-d841d69307ba" providerId="ADAL" clId="{1C480C1C-32DD-485B-BEA5-D38B2BB6F76C}" dt="2022-12-06T03:53:32.926" v="111" actId="20577"/>
        <pc:sldMkLst>
          <pc:docMk/>
          <pc:sldMk cId="0" sldId="262"/>
        </pc:sldMkLst>
        <pc:spChg chg="mod">
          <ac:chgData name="Liu, Anbang/刘 安邦" userId="86bfcafd-62c3-40d1-bcaf-d841d69307ba" providerId="ADAL" clId="{1C480C1C-32DD-485B-BEA5-D38B2BB6F76C}" dt="2022-12-06T03:53:32.926" v="111" actId="20577"/>
          <ac:spMkLst>
            <pc:docMk/>
            <pc:sldMk cId="0" sldId="262"/>
            <ac:spMk id="14" creationId="{00000000-0000-0000-0000-000000000000}"/>
          </ac:spMkLst>
        </pc:spChg>
      </pc:sldChg>
      <pc:sldChg chg="del">
        <pc:chgData name="Liu, Anbang/刘 安邦" userId="86bfcafd-62c3-40d1-bcaf-d841d69307ba" providerId="ADAL" clId="{1C480C1C-32DD-485B-BEA5-D38B2BB6F76C}" dt="2022-12-06T03:52:20.950" v="95" actId="47"/>
        <pc:sldMkLst>
          <pc:docMk/>
          <pc:sldMk cId="0" sldId="279"/>
        </pc:sldMkLst>
      </pc:sldChg>
      <pc:sldChg chg="del">
        <pc:chgData name="Liu, Anbang/刘 安邦" userId="86bfcafd-62c3-40d1-bcaf-d841d69307ba" providerId="ADAL" clId="{1C480C1C-32DD-485B-BEA5-D38B2BB6F76C}" dt="2022-12-06T03:52:23.054" v="98" actId="47"/>
        <pc:sldMkLst>
          <pc:docMk/>
          <pc:sldMk cId="2572044962" sldId="302"/>
        </pc:sldMkLst>
      </pc:sldChg>
      <pc:sldChg chg="del">
        <pc:chgData name="Liu, Anbang/刘 安邦" userId="86bfcafd-62c3-40d1-bcaf-d841d69307ba" providerId="ADAL" clId="{1C480C1C-32DD-485B-BEA5-D38B2BB6F76C}" dt="2022-12-06T03:52:21.646" v="96" actId="47"/>
        <pc:sldMkLst>
          <pc:docMk/>
          <pc:sldMk cId="902596515" sldId="313"/>
        </pc:sldMkLst>
      </pc:sldChg>
      <pc:sldChg chg="del">
        <pc:chgData name="Liu, Anbang/刘 安邦" userId="86bfcafd-62c3-40d1-bcaf-d841d69307ba" providerId="ADAL" clId="{1C480C1C-32DD-485B-BEA5-D38B2BB6F76C}" dt="2022-12-06T03:32:23.764" v="88" actId="47"/>
        <pc:sldMkLst>
          <pc:docMk/>
          <pc:sldMk cId="4102286786" sldId="314"/>
        </pc:sldMkLst>
      </pc:sldChg>
      <pc:sldChg chg="del">
        <pc:chgData name="Liu, Anbang/刘 安邦" userId="86bfcafd-62c3-40d1-bcaf-d841d69307ba" providerId="ADAL" clId="{1C480C1C-32DD-485B-BEA5-D38B2BB6F76C}" dt="2022-12-06T03:52:22.408" v="97" actId="47"/>
        <pc:sldMkLst>
          <pc:docMk/>
          <pc:sldMk cId="4208293131" sldId="316"/>
        </pc:sldMkLst>
      </pc:sldChg>
      <pc:sldChg chg="del">
        <pc:chgData name="Liu, Anbang/刘 安邦" userId="86bfcafd-62c3-40d1-bcaf-d841d69307ba" providerId="ADAL" clId="{1C480C1C-32DD-485B-BEA5-D38B2BB6F76C}" dt="2022-12-06T03:53:36.023" v="112" actId="47"/>
        <pc:sldMkLst>
          <pc:docMk/>
          <pc:sldMk cId="360329117" sldId="317"/>
        </pc:sldMkLst>
      </pc:sldChg>
      <pc:sldChg chg="modSp mod">
        <pc:chgData name="Liu, Anbang/刘 安邦" userId="86bfcafd-62c3-40d1-bcaf-d841d69307ba" providerId="ADAL" clId="{1C480C1C-32DD-485B-BEA5-D38B2BB6F76C}" dt="2022-12-06T05:21:08.258" v="172" actId="207"/>
        <pc:sldMkLst>
          <pc:docMk/>
          <pc:sldMk cId="289418243" sldId="318"/>
        </pc:sldMkLst>
        <pc:spChg chg="mod">
          <ac:chgData name="Liu, Anbang/刘 安邦" userId="86bfcafd-62c3-40d1-bcaf-d841d69307ba" providerId="ADAL" clId="{1C480C1C-32DD-485B-BEA5-D38B2BB6F76C}" dt="2022-12-06T05:21:00.149" v="167" actId="207"/>
          <ac:spMkLst>
            <pc:docMk/>
            <pc:sldMk cId="289418243" sldId="318"/>
            <ac:spMk id="3" creationId="{CFF13C75-784B-1780-8760-195B2E9BDFD7}"/>
          </ac:spMkLst>
        </pc:spChg>
        <pc:spChg chg="mod">
          <ac:chgData name="Liu, Anbang/刘 安邦" userId="86bfcafd-62c3-40d1-bcaf-d841d69307ba" providerId="ADAL" clId="{1C480C1C-32DD-485B-BEA5-D38B2BB6F76C}" dt="2022-12-06T05:20:45.174" v="165" actId="207"/>
          <ac:spMkLst>
            <pc:docMk/>
            <pc:sldMk cId="289418243" sldId="318"/>
            <ac:spMk id="5" creationId="{3DB7A35B-198B-5255-6493-404C30C8D457}"/>
          </ac:spMkLst>
        </pc:spChg>
        <pc:spChg chg="mod">
          <ac:chgData name="Liu, Anbang/刘 安邦" userId="86bfcafd-62c3-40d1-bcaf-d841d69307ba" providerId="ADAL" clId="{1C480C1C-32DD-485B-BEA5-D38B2BB6F76C}" dt="2022-12-06T05:20:49.783" v="166" actId="207"/>
          <ac:spMkLst>
            <pc:docMk/>
            <pc:sldMk cId="289418243" sldId="318"/>
            <ac:spMk id="6" creationId="{B8605E42-D995-2353-1861-C67ED611F419}"/>
          </ac:spMkLst>
        </pc:spChg>
        <pc:spChg chg="mod">
          <ac:chgData name="Liu, Anbang/刘 安邦" userId="86bfcafd-62c3-40d1-bcaf-d841d69307ba" providerId="ADAL" clId="{1C480C1C-32DD-485B-BEA5-D38B2BB6F76C}" dt="2022-12-06T05:21:08.258" v="172" actId="207"/>
          <ac:spMkLst>
            <pc:docMk/>
            <pc:sldMk cId="289418243" sldId="318"/>
            <ac:spMk id="8" creationId="{F8BC4455-F7D2-4B70-D71E-41528F43BF7F}"/>
          </ac:spMkLst>
        </pc:spChg>
        <pc:spChg chg="mod">
          <ac:chgData name="Liu, Anbang/刘 安邦" userId="86bfcafd-62c3-40d1-bcaf-d841d69307ba" providerId="ADAL" clId="{1C480C1C-32DD-485B-BEA5-D38B2BB6F76C}" dt="2022-12-06T05:20:35.628" v="164" actId="207"/>
          <ac:spMkLst>
            <pc:docMk/>
            <pc:sldMk cId="289418243" sldId="318"/>
            <ac:spMk id="14" creationId="{E8A0957D-0E0E-1C2C-8DC6-5E6EC5E874F0}"/>
          </ac:spMkLst>
        </pc:spChg>
        <pc:spChg chg="mod">
          <ac:chgData name="Liu, Anbang/刘 安邦" userId="86bfcafd-62c3-40d1-bcaf-d841d69307ba" providerId="ADAL" clId="{1C480C1C-32DD-485B-BEA5-D38B2BB6F76C}" dt="2022-12-06T05:21:02.217" v="168" actId="207"/>
          <ac:spMkLst>
            <pc:docMk/>
            <pc:sldMk cId="289418243" sldId="318"/>
            <ac:spMk id="15" creationId="{11AF2B35-0B89-3106-30D4-2A09EAF35DD6}"/>
          </ac:spMkLst>
        </pc:spChg>
        <pc:spChg chg="mod">
          <ac:chgData name="Liu, Anbang/刘 安邦" userId="86bfcafd-62c3-40d1-bcaf-d841d69307ba" providerId="ADAL" clId="{1C480C1C-32DD-485B-BEA5-D38B2BB6F76C}" dt="2022-12-06T05:21:03.922" v="169" actId="207"/>
          <ac:spMkLst>
            <pc:docMk/>
            <pc:sldMk cId="289418243" sldId="318"/>
            <ac:spMk id="16" creationId="{226B6DA7-80FE-A3CF-6AF8-766ED503D2E6}"/>
          </ac:spMkLst>
        </pc:spChg>
        <pc:spChg chg="mod">
          <ac:chgData name="Liu, Anbang/刘 安邦" userId="86bfcafd-62c3-40d1-bcaf-d841d69307ba" providerId="ADAL" clId="{1C480C1C-32DD-485B-BEA5-D38B2BB6F76C}" dt="2022-12-06T05:21:06.898" v="171" actId="207"/>
          <ac:spMkLst>
            <pc:docMk/>
            <pc:sldMk cId="289418243" sldId="318"/>
            <ac:spMk id="17" creationId="{14B30903-7768-2C85-6CA8-688A6A37B68A}"/>
          </ac:spMkLst>
        </pc:spChg>
        <pc:spChg chg="mod">
          <ac:chgData name="Liu, Anbang/刘 安邦" userId="86bfcafd-62c3-40d1-bcaf-d841d69307ba" providerId="ADAL" clId="{1C480C1C-32DD-485B-BEA5-D38B2BB6F76C}" dt="2022-12-06T05:20:05.579" v="157" actId="113"/>
          <ac:spMkLst>
            <pc:docMk/>
            <pc:sldMk cId="289418243" sldId="318"/>
            <ac:spMk id="18" creationId="{1E42BB7C-E940-3BD5-DACD-C737C432D09D}"/>
          </ac:spMkLst>
        </pc:spChg>
        <pc:spChg chg="mod">
          <ac:chgData name="Liu, Anbang/刘 安邦" userId="86bfcafd-62c3-40d1-bcaf-d841d69307ba" providerId="ADAL" clId="{1C480C1C-32DD-485B-BEA5-D38B2BB6F76C}" dt="2022-12-06T05:21:05.674" v="170" actId="207"/>
          <ac:spMkLst>
            <pc:docMk/>
            <pc:sldMk cId="289418243" sldId="318"/>
            <ac:spMk id="20" creationId="{86E64735-755F-3668-CE6E-D74485888CCC}"/>
          </ac:spMkLst>
        </pc:spChg>
        <pc:spChg chg="mod">
          <ac:chgData name="Liu, Anbang/刘 安邦" userId="86bfcafd-62c3-40d1-bcaf-d841d69307ba" providerId="ADAL" clId="{1C480C1C-32DD-485B-BEA5-D38B2BB6F76C}" dt="2022-12-06T05:20:02.583" v="155" actId="207"/>
          <ac:spMkLst>
            <pc:docMk/>
            <pc:sldMk cId="289418243" sldId="318"/>
            <ac:spMk id="21" creationId="{6FFFC1BF-EE66-437F-508C-4C64B4765961}"/>
          </ac:spMkLst>
        </pc:spChg>
        <pc:spChg chg="mod">
          <ac:chgData name="Liu, Anbang/刘 安邦" userId="86bfcafd-62c3-40d1-bcaf-d841d69307ba" providerId="ADAL" clId="{1C480C1C-32DD-485B-BEA5-D38B2BB6F76C}" dt="2022-12-06T05:20:00.914" v="153" actId="207"/>
          <ac:spMkLst>
            <pc:docMk/>
            <pc:sldMk cId="289418243" sldId="318"/>
            <ac:spMk id="22" creationId="{24F642CE-FFA5-2A96-34C8-5CF960C34823}"/>
          </ac:spMkLst>
        </pc:spChg>
        <pc:spChg chg="mod">
          <ac:chgData name="Liu, Anbang/刘 安邦" userId="86bfcafd-62c3-40d1-bcaf-d841d69307ba" providerId="ADAL" clId="{1C480C1C-32DD-485B-BEA5-D38B2BB6F76C}" dt="2022-12-06T05:20:02.960" v="156" actId="207"/>
          <ac:spMkLst>
            <pc:docMk/>
            <pc:sldMk cId="289418243" sldId="318"/>
            <ac:spMk id="23" creationId="{A8A571B4-BF8C-E1CA-C8BE-D43D3E667867}"/>
          </ac:spMkLst>
        </pc:spChg>
      </pc:sldChg>
      <pc:sldChg chg="modSp del mod">
        <pc:chgData name="Liu, Anbang/刘 安邦" userId="86bfcafd-62c3-40d1-bcaf-d841d69307ba" providerId="ADAL" clId="{1C480C1C-32DD-485B-BEA5-D38B2BB6F76C}" dt="2022-12-06T05:22:38.896" v="183" actId="47"/>
        <pc:sldMkLst>
          <pc:docMk/>
          <pc:sldMk cId="3735068025" sldId="322"/>
        </pc:sldMkLst>
        <pc:spChg chg="mod">
          <ac:chgData name="Liu, Anbang/刘 安邦" userId="86bfcafd-62c3-40d1-bcaf-d841d69307ba" providerId="ADAL" clId="{1C480C1C-32DD-485B-BEA5-D38B2BB6F76C}" dt="2022-12-06T05:21:55.932" v="175" actId="1076"/>
          <ac:spMkLst>
            <pc:docMk/>
            <pc:sldMk cId="3735068025" sldId="322"/>
            <ac:spMk id="5" creationId="{1EA80BC4-3F33-FEDD-266E-62DC5BA186F7}"/>
          </ac:spMkLst>
        </pc:spChg>
      </pc:sldChg>
      <pc:sldChg chg="modSp mod">
        <pc:chgData name="Liu, Anbang/刘 安邦" userId="86bfcafd-62c3-40d1-bcaf-d841d69307ba" providerId="ADAL" clId="{1C480C1C-32DD-485B-BEA5-D38B2BB6F76C}" dt="2022-12-06T03:29:39.731" v="81" actId="20577"/>
        <pc:sldMkLst>
          <pc:docMk/>
          <pc:sldMk cId="2907970033" sldId="324"/>
        </pc:sldMkLst>
        <pc:spChg chg="mod">
          <ac:chgData name="Liu, Anbang/刘 安邦" userId="86bfcafd-62c3-40d1-bcaf-d841d69307ba" providerId="ADAL" clId="{1C480C1C-32DD-485B-BEA5-D38B2BB6F76C}" dt="2022-12-06T03:29:39.731" v="81" actId="20577"/>
          <ac:spMkLst>
            <pc:docMk/>
            <pc:sldMk cId="2907970033" sldId="324"/>
            <ac:spMk id="11" creationId="{96EFE4F2-3D9D-8DEF-FBB3-2BEB8786E188}"/>
          </ac:spMkLst>
        </pc:spChg>
      </pc:sldChg>
      <pc:sldChg chg="modSp mod">
        <pc:chgData name="Liu, Anbang/刘 安邦" userId="86bfcafd-62c3-40d1-bcaf-d841d69307ba" providerId="ADAL" clId="{1C480C1C-32DD-485B-BEA5-D38B2BB6F76C}" dt="2022-12-06T03:30:03.751" v="84"/>
        <pc:sldMkLst>
          <pc:docMk/>
          <pc:sldMk cId="3406591330" sldId="1741"/>
        </pc:sldMkLst>
        <pc:spChg chg="mod">
          <ac:chgData name="Liu, Anbang/刘 安邦" userId="86bfcafd-62c3-40d1-bcaf-d841d69307ba" providerId="ADAL" clId="{1C480C1C-32DD-485B-BEA5-D38B2BB6F76C}" dt="2022-12-06T03:30:03.751" v="84"/>
          <ac:spMkLst>
            <pc:docMk/>
            <pc:sldMk cId="3406591330" sldId="1741"/>
            <ac:spMk id="2" creationId="{68189EE7-43BF-DCFF-FDB2-C98BD530AD4B}"/>
          </ac:spMkLst>
        </pc:spChg>
      </pc:sldChg>
      <pc:sldChg chg="addSp delSp modSp mod">
        <pc:chgData name="Liu, Anbang/刘 安邦" userId="86bfcafd-62c3-40d1-bcaf-d841d69307ba" providerId="ADAL" clId="{1C480C1C-32DD-485B-BEA5-D38B2BB6F76C}" dt="2022-12-06T03:30:06.347" v="85"/>
        <pc:sldMkLst>
          <pc:docMk/>
          <pc:sldMk cId="53967491" sldId="1742"/>
        </pc:sldMkLst>
        <pc:spChg chg="mod">
          <ac:chgData name="Liu, Anbang/刘 安邦" userId="86bfcafd-62c3-40d1-bcaf-d841d69307ba" providerId="ADAL" clId="{1C480C1C-32DD-485B-BEA5-D38B2BB6F76C}" dt="2022-12-06T03:30:06.347" v="85"/>
          <ac:spMkLst>
            <pc:docMk/>
            <pc:sldMk cId="53967491" sldId="1742"/>
            <ac:spMk id="2" creationId="{68189EE7-43BF-DCFF-FDB2-C98BD530AD4B}"/>
          </ac:spMkLst>
        </pc:spChg>
        <pc:spChg chg="del mod">
          <ac:chgData name="Liu, Anbang/刘 安邦" userId="86bfcafd-62c3-40d1-bcaf-d841d69307ba" providerId="ADAL" clId="{1C480C1C-32DD-485B-BEA5-D38B2BB6F76C}" dt="2022-12-06T02:38:07.488" v="29" actId="478"/>
          <ac:spMkLst>
            <pc:docMk/>
            <pc:sldMk cId="53967491" sldId="1742"/>
            <ac:spMk id="3" creationId="{57982425-6D91-423B-38BB-A6ABC0F193A0}"/>
          </ac:spMkLst>
        </pc:spChg>
        <pc:spChg chg="add mod">
          <ac:chgData name="Liu, Anbang/刘 安邦" userId="86bfcafd-62c3-40d1-bcaf-d841d69307ba" providerId="ADAL" clId="{1C480C1C-32DD-485B-BEA5-D38B2BB6F76C}" dt="2022-12-06T02:39:12.925" v="47" actId="207"/>
          <ac:spMkLst>
            <pc:docMk/>
            <pc:sldMk cId="53967491" sldId="1742"/>
            <ac:spMk id="4" creationId="{710840D0-C621-D442-C75C-40AF5F1F35E5}"/>
          </ac:spMkLst>
        </pc:spChg>
        <pc:spChg chg="del">
          <ac:chgData name="Liu, Anbang/刘 安邦" userId="86bfcafd-62c3-40d1-bcaf-d841d69307ba" providerId="ADAL" clId="{1C480C1C-32DD-485B-BEA5-D38B2BB6F76C}" dt="2022-12-06T02:38:07.488" v="29" actId="478"/>
          <ac:spMkLst>
            <pc:docMk/>
            <pc:sldMk cId="53967491" sldId="1742"/>
            <ac:spMk id="5" creationId="{5BC91FBB-2304-4A59-0779-ECFCE6465225}"/>
          </ac:spMkLst>
        </pc:spChg>
        <pc:spChg chg="add mod">
          <ac:chgData name="Liu, Anbang/刘 安邦" userId="86bfcafd-62c3-40d1-bcaf-d841d69307ba" providerId="ADAL" clId="{1C480C1C-32DD-485B-BEA5-D38B2BB6F76C}" dt="2022-12-06T02:38:08.475" v="30"/>
          <ac:spMkLst>
            <pc:docMk/>
            <pc:sldMk cId="53967491" sldId="1742"/>
            <ac:spMk id="6" creationId="{7A115103-8CC8-76DE-2CB2-DF2DFE7CEE8B}"/>
          </ac:spMkLst>
        </pc:spChg>
        <pc:spChg chg="add mod">
          <ac:chgData name="Liu, Anbang/刘 安邦" userId="86bfcafd-62c3-40d1-bcaf-d841d69307ba" providerId="ADAL" clId="{1C480C1C-32DD-485B-BEA5-D38B2BB6F76C}" dt="2022-12-06T02:39:06.789" v="46" actId="207"/>
          <ac:spMkLst>
            <pc:docMk/>
            <pc:sldMk cId="53967491" sldId="1742"/>
            <ac:spMk id="7" creationId="{74C9552F-9FBA-0CE6-BA7D-89A9813E7DF0}"/>
          </ac:spMkLst>
        </pc:spChg>
        <pc:spChg chg="del">
          <ac:chgData name="Liu, Anbang/刘 安邦" userId="86bfcafd-62c3-40d1-bcaf-d841d69307ba" providerId="ADAL" clId="{1C480C1C-32DD-485B-BEA5-D38B2BB6F76C}" dt="2022-12-06T02:38:07.488" v="29" actId="478"/>
          <ac:spMkLst>
            <pc:docMk/>
            <pc:sldMk cId="53967491" sldId="1742"/>
            <ac:spMk id="14" creationId="{DB644291-276C-C125-18F8-1F43A1774E62}"/>
          </ac:spMkLst>
        </pc:spChg>
        <pc:spChg chg="del mod">
          <ac:chgData name="Liu, Anbang/刘 安邦" userId="86bfcafd-62c3-40d1-bcaf-d841d69307ba" providerId="ADAL" clId="{1C480C1C-32DD-485B-BEA5-D38B2BB6F76C}" dt="2022-12-06T02:38:07.488" v="29" actId="478"/>
          <ac:spMkLst>
            <pc:docMk/>
            <pc:sldMk cId="53967491" sldId="1742"/>
            <ac:spMk id="22" creationId="{D94C4E00-8461-3BB8-6177-0CF2ADAC0512}"/>
          </ac:spMkLst>
        </pc:spChg>
      </pc:sldChg>
      <pc:sldChg chg="addSp delSp modSp mod">
        <pc:chgData name="Liu, Anbang/刘 安邦" userId="86bfcafd-62c3-40d1-bcaf-d841d69307ba" providerId="ADAL" clId="{1C480C1C-32DD-485B-BEA5-D38B2BB6F76C}" dt="2022-12-06T03:30:08.595" v="86"/>
        <pc:sldMkLst>
          <pc:docMk/>
          <pc:sldMk cId="359761604" sldId="1743"/>
        </pc:sldMkLst>
        <pc:spChg chg="mod">
          <ac:chgData name="Liu, Anbang/刘 安邦" userId="86bfcafd-62c3-40d1-bcaf-d841d69307ba" providerId="ADAL" clId="{1C480C1C-32DD-485B-BEA5-D38B2BB6F76C}" dt="2022-12-06T03:30:08.595" v="86"/>
          <ac:spMkLst>
            <pc:docMk/>
            <pc:sldMk cId="359761604" sldId="1743"/>
            <ac:spMk id="2" creationId="{68189EE7-43BF-DCFF-FDB2-C98BD530AD4B}"/>
          </ac:spMkLst>
        </pc:spChg>
        <pc:spChg chg="del mod">
          <ac:chgData name="Liu, Anbang/刘 安邦" userId="86bfcafd-62c3-40d1-bcaf-d841d69307ba" providerId="ADAL" clId="{1C480C1C-32DD-485B-BEA5-D38B2BB6F76C}" dt="2022-12-06T02:38:24.573" v="36" actId="478"/>
          <ac:spMkLst>
            <pc:docMk/>
            <pc:sldMk cId="359761604" sldId="1743"/>
            <ac:spMk id="3" creationId="{57982425-6D91-423B-38BB-A6ABC0F193A0}"/>
          </ac:spMkLst>
        </pc:spChg>
        <pc:spChg chg="del mod">
          <ac:chgData name="Liu, Anbang/刘 安邦" userId="86bfcafd-62c3-40d1-bcaf-d841d69307ba" providerId="ADAL" clId="{1C480C1C-32DD-485B-BEA5-D38B2BB6F76C}" dt="2022-12-06T02:38:24.573" v="36" actId="478"/>
          <ac:spMkLst>
            <pc:docMk/>
            <pc:sldMk cId="359761604" sldId="1743"/>
            <ac:spMk id="4" creationId="{42CB908B-451C-2570-7218-AB863904BF5A}"/>
          </ac:spMkLst>
        </pc:spChg>
        <pc:spChg chg="add mod">
          <ac:chgData name="Liu, Anbang/刘 安邦" userId="86bfcafd-62c3-40d1-bcaf-d841d69307ba" providerId="ADAL" clId="{1C480C1C-32DD-485B-BEA5-D38B2BB6F76C}" dt="2022-12-06T02:38:25.474" v="37"/>
          <ac:spMkLst>
            <pc:docMk/>
            <pc:sldMk cId="359761604" sldId="1743"/>
            <ac:spMk id="5" creationId="{C6CD0D9A-5F41-9A52-688E-4D8657AD9E37}"/>
          </ac:spMkLst>
        </pc:spChg>
        <pc:spChg chg="add mod">
          <ac:chgData name="Liu, Anbang/刘 安邦" userId="86bfcafd-62c3-40d1-bcaf-d841d69307ba" providerId="ADAL" clId="{1C480C1C-32DD-485B-BEA5-D38B2BB6F76C}" dt="2022-12-06T02:38:25.474" v="37"/>
          <ac:spMkLst>
            <pc:docMk/>
            <pc:sldMk cId="359761604" sldId="1743"/>
            <ac:spMk id="6" creationId="{AB59CDD8-87A0-563A-61BF-07A16C02ACDB}"/>
          </ac:spMkLst>
        </pc:spChg>
        <pc:spChg chg="del">
          <ac:chgData name="Liu, Anbang/刘 安邦" userId="86bfcafd-62c3-40d1-bcaf-d841d69307ba" providerId="ADAL" clId="{1C480C1C-32DD-485B-BEA5-D38B2BB6F76C}" dt="2022-12-06T02:38:24.573" v="36" actId="478"/>
          <ac:spMkLst>
            <pc:docMk/>
            <pc:sldMk cId="359761604" sldId="1743"/>
            <ac:spMk id="7" creationId="{7510E865-2975-8024-3EA9-CC2EE4A7EC3A}"/>
          </ac:spMkLst>
        </pc:spChg>
        <pc:spChg chg="add mod">
          <ac:chgData name="Liu, Anbang/刘 安邦" userId="86bfcafd-62c3-40d1-bcaf-d841d69307ba" providerId="ADAL" clId="{1C480C1C-32DD-485B-BEA5-D38B2BB6F76C}" dt="2022-12-06T02:38:25.474" v="37"/>
          <ac:spMkLst>
            <pc:docMk/>
            <pc:sldMk cId="359761604" sldId="1743"/>
            <ac:spMk id="9" creationId="{66152500-10E3-268C-D549-731E2D5A7821}"/>
          </ac:spMkLst>
        </pc:spChg>
        <pc:spChg chg="mod">
          <ac:chgData name="Liu, Anbang/刘 安邦" userId="86bfcafd-62c3-40d1-bcaf-d841d69307ba" providerId="ADAL" clId="{1C480C1C-32DD-485B-BEA5-D38B2BB6F76C}" dt="2022-12-06T02:27:07.612" v="4" actId="1076"/>
          <ac:spMkLst>
            <pc:docMk/>
            <pc:sldMk cId="359761604" sldId="1743"/>
            <ac:spMk id="11" creationId="{3FD8D6A1-7DB0-CB24-68B2-AB971504B73D}"/>
          </ac:spMkLst>
        </pc:spChg>
        <pc:spChg chg="mod">
          <ac:chgData name="Liu, Anbang/刘 安邦" userId="86bfcafd-62c3-40d1-bcaf-d841d69307ba" providerId="ADAL" clId="{1C480C1C-32DD-485B-BEA5-D38B2BB6F76C}" dt="2022-12-06T02:27:12.722" v="22" actId="20577"/>
          <ac:spMkLst>
            <pc:docMk/>
            <pc:sldMk cId="359761604" sldId="1743"/>
            <ac:spMk id="12" creationId="{D33B0AFD-44C6-8CD2-7BF0-7F70C2C4F921}"/>
          </ac:spMkLst>
        </pc:spChg>
      </pc:sldChg>
      <pc:sldChg chg="addSp delSp modSp mod">
        <pc:chgData name="Liu, Anbang/刘 安邦" userId="86bfcafd-62c3-40d1-bcaf-d841d69307ba" providerId="ADAL" clId="{1C480C1C-32DD-485B-BEA5-D38B2BB6F76C}" dt="2022-12-06T03:30:10.642" v="87"/>
        <pc:sldMkLst>
          <pc:docMk/>
          <pc:sldMk cId="3685494871" sldId="1744"/>
        </pc:sldMkLst>
        <pc:spChg chg="add mod">
          <ac:chgData name="Liu, Anbang/刘 安邦" userId="86bfcafd-62c3-40d1-bcaf-d841d69307ba" providerId="ADAL" clId="{1C480C1C-32DD-485B-BEA5-D38B2BB6F76C}" dt="2022-12-06T02:38:41.968" v="43" actId="14100"/>
          <ac:spMkLst>
            <pc:docMk/>
            <pc:sldMk cId="3685494871" sldId="1744"/>
            <ac:spMk id="2" creationId="{7AA602FC-AE22-92CC-D6E8-EA81117228DD}"/>
          </ac:spMkLst>
        </pc:spChg>
        <pc:spChg chg="add mod">
          <ac:chgData name="Liu, Anbang/刘 安邦" userId="86bfcafd-62c3-40d1-bcaf-d841d69307ba" providerId="ADAL" clId="{1C480C1C-32DD-485B-BEA5-D38B2BB6F76C}" dt="2022-12-06T02:38:29.501" v="39"/>
          <ac:spMkLst>
            <pc:docMk/>
            <pc:sldMk cId="3685494871" sldId="1744"/>
            <ac:spMk id="3" creationId="{5EDDA4FC-761D-B574-FE2D-523C7C237006}"/>
          </ac:spMkLst>
        </pc:spChg>
        <pc:spChg chg="add mod">
          <ac:chgData name="Liu, Anbang/刘 安邦" userId="86bfcafd-62c3-40d1-bcaf-d841d69307ba" providerId="ADAL" clId="{1C480C1C-32DD-485B-BEA5-D38B2BB6F76C}" dt="2022-12-06T02:38:29.501" v="39"/>
          <ac:spMkLst>
            <pc:docMk/>
            <pc:sldMk cId="3685494871" sldId="1744"/>
            <ac:spMk id="4" creationId="{7D343CE9-1E4E-4320-C385-321116F266E8}"/>
          </ac:spMkLst>
        </pc:spChg>
        <pc:spChg chg="mod">
          <ac:chgData name="Liu, Anbang/刘 安邦" userId="86bfcafd-62c3-40d1-bcaf-d841d69307ba" providerId="ADAL" clId="{1C480C1C-32DD-485B-BEA5-D38B2BB6F76C}" dt="2022-12-06T03:30:10.642" v="87"/>
          <ac:spMkLst>
            <pc:docMk/>
            <pc:sldMk cId="3685494871" sldId="1744"/>
            <ac:spMk id="7" creationId="{43F18D3E-D59D-2638-EFA8-C876CB277545}"/>
          </ac:spMkLst>
        </pc:spChg>
        <pc:spChg chg="del">
          <ac:chgData name="Liu, Anbang/刘 安邦" userId="86bfcafd-62c3-40d1-bcaf-d841d69307ba" providerId="ADAL" clId="{1C480C1C-32DD-485B-BEA5-D38B2BB6F76C}" dt="2022-12-06T02:38:28.678" v="38" actId="478"/>
          <ac:spMkLst>
            <pc:docMk/>
            <pc:sldMk cId="3685494871" sldId="1744"/>
            <ac:spMk id="10" creationId="{E991593A-257B-0393-45C4-CDF13A0C8EFE}"/>
          </ac:spMkLst>
        </pc:spChg>
        <pc:spChg chg="del mod">
          <ac:chgData name="Liu, Anbang/刘 安邦" userId="86bfcafd-62c3-40d1-bcaf-d841d69307ba" providerId="ADAL" clId="{1C480C1C-32DD-485B-BEA5-D38B2BB6F76C}" dt="2022-12-06T02:38:28.678" v="38" actId="478"/>
          <ac:spMkLst>
            <pc:docMk/>
            <pc:sldMk cId="3685494871" sldId="1744"/>
            <ac:spMk id="11" creationId="{1C23ADE5-317F-1852-0484-59BCCEB6CB7D}"/>
          </ac:spMkLst>
        </pc:spChg>
        <pc:spChg chg="del">
          <ac:chgData name="Liu, Anbang/刘 安邦" userId="86bfcafd-62c3-40d1-bcaf-d841d69307ba" providerId="ADAL" clId="{1C480C1C-32DD-485B-BEA5-D38B2BB6F76C}" dt="2022-12-06T02:38:36.189" v="40" actId="478"/>
          <ac:spMkLst>
            <pc:docMk/>
            <pc:sldMk cId="3685494871" sldId="1744"/>
            <ac:spMk id="12" creationId="{D33B0AFD-44C6-8CD2-7BF0-7F70C2C4F921}"/>
          </ac:spMkLst>
        </pc:spChg>
        <pc:spChg chg="del">
          <ac:chgData name="Liu, Anbang/刘 安邦" userId="86bfcafd-62c3-40d1-bcaf-d841d69307ba" providerId="ADAL" clId="{1C480C1C-32DD-485B-BEA5-D38B2BB6F76C}" dt="2022-12-06T02:38:28.678" v="38" actId="478"/>
          <ac:spMkLst>
            <pc:docMk/>
            <pc:sldMk cId="3685494871" sldId="1744"/>
            <ac:spMk id="14" creationId="{98FAB8C4-8F45-0A7D-C510-19318D445A3D}"/>
          </ac:spMkLst>
        </pc:spChg>
        <pc:spChg chg="del">
          <ac:chgData name="Liu, Anbang/刘 安邦" userId="86bfcafd-62c3-40d1-bcaf-d841d69307ba" providerId="ADAL" clId="{1C480C1C-32DD-485B-BEA5-D38B2BB6F76C}" dt="2022-12-06T02:38:36.189" v="40" actId="478"/>
          <ac:spMkLst>
            <pc:docMk/>
            <pc:sldMk cId="3685494871" sldId="1744"/>
            <ac:spMk id="15" creationId="{6FAA2F65-B21F-F9CF-CCB8-DCB438C330F1}"/>
          </ac:spMkLst>
        </pc:spChg>
        <pc:spChg chg="add mod">
          <ac:chgData name="Liu, Anbang/刘 安邦" userId="86bfcafd-62c3-40d1-bcaf-d841d69307ba" providerId="ADAL" clId="{1C480C1C-32DD-485B-BEA5-D38B2BB6F76C}" dt="2022-12-06T02:38:56.422" v="45" actId="207"/>
          <ac:spMkLst>
            <pc:docMk/>
            <pc:sldMk cId="3685494871" sldId="1744"/>
            <ac:spMk id="16" creationId="{2ABF0D53-E233-565A-3627-44FAA716EC10}"/>
          </ac:spMkLst>
        </pc:spChg>
        <pc:spChg chg="del">
          <ac:chgData name="Liu, Anbang/刘 安邦" userId="86bfcafd-62c3-40d1-bcaf-d841d69307ba" providerId="ADAL" clId="{1C480C1C-32DD-485B-BEA5-D38B2BB6F76C}" dt="2022-12-06T02:38:36.189" v="40" actId="478"/>
          <ac:spMkLst>
            <pc:docMk/>
            <pc:sldMk cId="3685494871" sldId="1744"/>
            <ac:spMk id="18" creationId="{22B89EC0-6193-2EC0-357F-88F39AA0AC2F}"/>
          </ac:spMkLst>
        </pc:spChg>
        <pc:spChg chg="add mod">
          <ac:chgData name="Liu, Anbang/刘 安邦" userId="86bfcafd-62c3-40d1-bcaf-d841d69307ba" providerId="ADAL" clId="{1C480C1C-32DD-485B-BEA5-D38B2BB6F76C}" dt="2022-12-06T02:38:49.276" v="44" actId="108"/>
          <ac:spMkLst>
            <pc:docMk/>
            <pc:sldMk cId="3685494871" sldId="1744"/>
            <ac:spMk id="19" creationId="{638EEC82-1D87-5CC1-183D-42BF9CED9DA8}"/>
          </ac:spMkLst>
        </pc:spChg>
        <pc:spChg chg="add mod">
          <ac:chgData name="Liu, Anbang/刘 安邦" userId="86bfcafd-62c3-40d1-bcaf-d841d69307ba" providerId="ADAL" clId="{1C480C1C-32DD-485B-BEA5-D38B2BB6F76C}" dt="2022-12-06T02:38:36.954" v="41"/>
          <ac:spMkLst>
            <pc:docMk/>
            <pc:sldMk cId="3685494871" sldId="1744"/>
            <ac:spMk id="20" creationId="{8D573F1B-7B39-8A93-8E34-DC242C2CAD44}"/>
          </ac:spMkLst>
        </pc:spChg>
      </pc:sldChg>
      <pc:sldChg chg="modSp mod">
        <pc:chgData name="Liu, Anbang/刘 安邦" userId="86bfcafd-62c3-40d1-bcaf-d841d69307ba" providerId="ADAL" clId="{1C480C1C-32DD-485B-BEA5-D38B2BB6F76C}" dt="2022-12-06T03:33:02.629" v="94" actId="20577"/>
        <pc:sldMkLst>
          <pc:docMk/>
          <pc:sldMk cId="561909810" sldId="1746"/>
        </pc:sldMkLst>
        <pc:spChg chg="mod">
          <ac:chgData name="Liu, Anbang/刘 安邦" userId="86bfcafd-62c3-40d1-bcaf-d841d69307ba" providerId="ADAL" clId="{1C480C1C-32DD-485B-BEA5-D38B2BB6F76C}" dt="2022-12-06T03:29:50.160" v="83"/>
          <ac:spMkLst>
            <pc:docMk/>
            <pc:sldMk cId="561909810" sldId="1746"/>
            <ac:spMk id="2" creationId="{97C91BEB-A80D-5D68-F716-4E6B8C7F00C7}"/>
          </ac:spMkLst>
        </pc:spChg>
        <pc:spChg chg="mod">
          <ac:chgData name="Liu, Anbang/刘 安邦" userId="86bfcafd-62c3-40d1-bcaf-d841d69307ba" providerId="ADAL" clId="{1C480C1C-32DD-485B-BEA5-D38B2BB6F76C}" dt="2022-12-06T03:33:02.629" v="94" actId="20577"/>
          <ac:spMkLst>
            <pc:docMk/>
            <pc:sldMk cId="561909810" sldId="1746"/>
            <ac:spMk id="78" creationId="{7B054ECC-0EDF-1652-D78B-5BFC4D6C7A68}"/>
          </ac:spMkLst>
        </pc:spChg>
      </pc:sldChg>
      <pc:sldChg chg="modSp mod">
        <pc:chgData name="Liu, Anbang/刘 安邦" userId="86bfcafd-62c3-40d1-bcaf-d841d69307ba" providerId="ADAL" clId="{1C480C1C-32DD-485B-BEA5-D38B2BB6F76C}" dt="2022-12-06T03:32:39.364" v="91"/>
        <pc:sldMkLst>
          <pc:docMk/>
          <pc:sldMk cId="1500410234" sldId="1747"/>
        </pc:sldMkLst>
        <pc:spChg chg="mod">
          <ac:chgData name="Liu, Anbang/刘 安邦" userId="86bfcafd-62c3-40d1-bcaf-d841d69307ba" providerId="ADAL" clId="{1C480C1C-32DD-485B-BEA5-D38B2BB6F76C}" dt="2022-12-06T03:29:47.672" v="82"/>
          <ac:spMkLst>
            <pc:docMk/>
            <pc:sldMk cId="1500410234" sldId="1747"/>
            <ac:spMk id="2" creationId="{97C91BEB-A80D-5D68-F716-4E6B8C7F00C7}"/>
          </ac:spMkLst>
        </pc:spChg>
        <pc:spChg chg="mod">
          <ac:chgData name="Liu, Anbang/刘 安邦" userId="86bfcafd-62c3-40d1-bcaf-d841d69307ba" providerId="ADAL" clId="{1C480C1C-32DD-485B-BEA5-D38B2BB6F76C}" dt="2022-12-06T03:32:39.364" v="91"/>
          <ac:spMkLst>
            <pc:docMk/>
            <pc:sldMk cId="1500410234" sldId="1747"/>
            <ac:spMk id="4" creationId="{16027572-03A1-BC5E-953E-B318D5031EDE}"/>
          </ac:spMkLst>
        </pc:spChg>
      </pc:sldChg>
      <pc:sldChg chg="addSp delSp modSp add mod">
        <pc:chgData name="Liu, Anbang/刘 安邦" userId="86bfcafd-62c3-40d1-bcaf-d841d69307ba" providerId="ADAL" clId="{1C480C1C-32DD-485B-BEA5-D38B2BB6F76C}" dt="2022-12-06T05:22:34.648" v="182" actId="1076"/>
        <pc:sldMkLst>
          <pc:docMk/>
          <pc:sldMk cId="1799905998" sldId="1748"/>
        </pc:sldMkLst>
        <pc:spChg chg="mod">
          <ac:chgData name="Liu, Anbang/刘 安邦" userId="86bfcafd-62c3-40d1-bcaf-d841d69307ba" providerId="ADAL" clId="{1C480C1C-32DD-485B-BEA5-D38B2BB6F76C}" dt="2022-12-06T05:22:02.426" v="177"/>
          <ac:spMkLst>
            <pc:docMk/>
            <pc:sldMk cId="1799905998" sldId="1748"/>
            <ac:spMk id="6" creationId="{AE2A4B4D-56E7-39A9-C009-8E7DE6C4A2F1}"/>
          </ac:spMkLst>
        </pc:spChg>
        <pc:spChg chg="mod">
          <ac:chgData name="Liu, Anbang/刘 安邦" userId="86bfcafd-62c3-40d1-bcaf-d841d69307ba" providerId="ADAL" clId="{1C480C1C-32DD-485B-BEA5-D38B2BB6F76C}" dt="2022-12-06T05:22:02.426" v="177"/>
          <ac:spMkLst>
            <pc:docMk/>
            <pc:sldMk cId="1799905998" sldId="1748"/>
            <ac:spMk id="7" creationId="{C853464F-219C-623D-D0AF-F6BDC539EEA1}"/>
          </ac:spMkLst>
        </pc:spChg>
        <pc:spChg chg="mod">
          <ac:chgData name="Liu, Anbang/刘 安邦" userId="86bfcafd-62c3-40d1-bcaf-d841d69307ba" providerId="ADAL" clId="{1C480C1C-32DD-485B-BEA5-D38B2BB6F76C}" dt="2022-12-06T05:22:23.496" v="181" actId="404"/>
          <ac:spMkLst>
            <pc:docMk/>
            <pc:sldMk cId="1799905998" sldId="1748"/>
            <ac:spMk id="11" creationId="{8FF08674-C4C4-8F93-2190-B6DA99BC3DBA}"/>
          </ac:spMkLst>
        </pc:spChg>
        <pc:spChg chg="mod">
          <ac:chgData name="Liu, Anbang/刘 安邦" userId="86bfcafd-62c3-40d1-bcaf-d841d69307ba" providerId="ADAL" clId="{1C480C1C-32DD-485B-BEA5-D38B2BB6F76C}" dt="2022-12-06T05:22:02.426" v="177"/>
          <ac:spMkLst>
            <pc:docMk/>
            <pc:sldMk cId="1799905998" sldId="1748"/>
            <ac:spMk id="12" creationId="{7D915B5C-862C-70AA-F9B7-07EFF2C5E82B}"/>
          </ac:spMkLst>
        </pc:spChg>
        <pc:spChg chg="mod">
          <ac:chgData name="Liu, Anbang/刘 安邦" userId="86bfcafd-62c3-40d1-bcaf-d841d69307ba" providerId="ADAL" clId="{1C480C1C-32DD-485B-BEA5-D38B2BB6F76C}" dt="2022-12-06T05:22:02.426" v="177"/>
          <ac:spMkLst>
            <pc:docMk/>
            <pc:sldMk cId="1799905998" sldId="1748"/>
            <ac:spMk id="15" creationId="{FB888CA3-DE02-751F-624B-596C9C371D59}"/>
          </ac:spMkLst>
        </pc:spChg>
        <pc:grpChg chg="add mod">
          <ac:chgData name="Liu, Anbang/刘 安邦" userId="86bfcafd-62c3-40d1-bcaf-d841d69307ba" providerId="ADAL" clId="{1C480C1C-32DD-485B-BEA5-D38B2BB6F76C}" dt="2022-12-06T05:22:34.648" v="182" actId="1076"/>
          <ac:grpSpMkLst>
            <pc:docMk/>
            <pc:sldMk cId="1799905998" sldId="1748"/>
            <ac:grpSpMk id="5" creationId="{71A5DE23-6118-5619-8FD1-61596D6B24AC}"/>
          </ac:grpSpMkLst>
        </pc:grpChg>
        <pc:grpChg chg="mod">
          <ac:chgData name="Liu, Anbang/刘 安邦" userId="86bfcafd-62c3-40d1-bcaf-d841d69307ba" providerId="ADAL" clId="{1C480C1C-32DD-485B-BEA5-D38B2BB6F76C}" dt="2022-12-06T05:22:02.426" v="177"/>
          <ac:grpSpMkLst>
            <pc:docMk/>
            <pc:sldMk cId="1799905998" sldId="1748"/>
            <ac:grpSpMk id="10" creationId="{5B2B8EB1-EB93-9576-15D1-A484CFB29579}"/>
          </ac:grpSpMkLst>
        </pc:grpChg>
        <pc:grpChg chg="del">
          <ac:chgData name="Liu, Anbang/刘 安邦" userId="86bfcafd-62c3-40d1-bcaf-d841d69307ba" providerId="ADAL" clId="{1C480C1C-32DD-485B-BEA5-D38B2BB6F76C}" dt="2022-12-06T05:22:02.123" v="176" actId="478"/>
          <ac:grpSpMkLst>
            <pc:docMk/>
            <pc:sldMk cId="1799905998" sldId="1748"/>
            <ac:grpSpMk id="23" creationId="{C5831B5A-6413-7DF1-05EA-4C842C6C0899}"/>
          </ac:grpSpMkLst>
        </pc:grpChg>
        <pc:picChg chg="del">
          <ac:chgData name="Liu, Anbang/刘 安邦" userId="86bfcafd-62c3-40d1-bcaf-d841d69307ba" providerId="ADAL" clId="{1C480C1C-32DD-485B-BEA5-D38B2BB6F76C}" dt="2022-12-06T05:22:02.123" v="176" actId="478"/>
          <ac:picMkLst>
            <pc:docMk/>
            <pc:sldMk cId="1799905998" sldId="1748"/>
            <ac:picMk id="3" creationId="{D79478ED-3EC7-D302-03D4-4FE5D46282BC}"/>
          </ac:picMkLst>
        </pc:picChg>
        <pc:picChg chg="del">
          <ac:chgData name="Liu, Anbang/刘 安邦" userId="86bfcafd-62c3-40d1-bcaf-d841d69307ba" providerId="ADAL" clId="{1C480C1C-32DD-485B-BEA5-D38B2BB6F76C}" dt="2022-12-06T05:22:02.123" v="176" actId="478"/>
          <ac:picMkLst>
            <pc:docMk/>
            <pc:sldMk cId="1799905998" sldId="1748"/>
            <ac:picMk id="16" creationId="{11822AC5-C212-62C3-7B98-1871103485AE}"/>
          </ac:picMkLst>
        </pc:picChg>
        <pc:picChg chg="mod">
          <ac:chgData name="Liu, Anbang/刘 安邦" userId="86bfcafd-62c3-40d1-bcaf-d841d69307ba" providerId="ADAL" clId="{1C480C1C-32DD-485B-BEA5-D38B2BB6F76C}" dt="2022-12-06T05:22:02.426" v="177"/>
          <ac:picMkLst>
            <pc:docMk/>
            <pc:sldMk cId="1799905998" sldId="1748"/>
            <ac:picMk id="17" creationId="{89C8DCEE-336E-955C-9569-8A5A5C41D717}"/>
          </ac:picMkLst>
        </pc:picChg>
        <pc:picChg chg="mod">
          <ac:chgData name="Liu, Anbang/刘 安邦" userId="86bfcafd-62c3-40d1-bcaf-d841d69307ba" providerId="ADAL" clId="{1C480C1C-32DD-485B-BEA5-D38B2BB6F76C}" dt="2022-12-06T05:22:02.426" v="177"/>
          <ac:picMkLst>
            <pc:docMk/>
            <pc:sldMk cId="1799905998" sldId="1748"/>
            <ac:picMk id="18" creationId="{8050965F-30C2-4469-F114-4AFD1D847B73}"/>
          </ac:picMkLst>
        </pc:picChg>
        <pc:picChg chg="mod">
          <ac:chgData name="Liu, Anbang/刘 安邦" userId="86bfcafd-62c3-40d1-bcaf-d841d69307ba" providerId="ADAL" clId="{1C480C1C-32DD-485B-BEA5-D38B2BB6F76C}" dt="2022-12-06T05:22:02.426" v="177"/>
          <ac:picMkLst>
            <pc:docMk/>
            <pc:sldMk cId="1799905998" sldId="1748"/>
            <ac:picMk id="19" creationId="{31C713FF-4EFD-2161-F6D2-E67FF80EA8F1}"/>
          </ac:picMkLst>
        </pc:picChg>
        <pc:cxnChg chg="mod">
          <ac:chgData name="Liu, Anbang/刘 安邦" userId="86bfcafd-62c3-40d1-bcaf-d841d69307ba" providerId="ADAL" clId="{1C480C1C-32DD-485B-BEA5-D38B2BB6F76C}" dt="2022-12-06T05:22:02.426" v="177"/>
          <ac:cxnSpMkLst>
            <pc:docMk/>
            <pc:sldMk cId="1799905998" sldId="1748"/>
            <ac:cxnSpMk id="13" creationId="{9F847A1A-E105-C2C9-2732-771374660BB1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B844C-DF9C-4240-BD30-F83FC53DF054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82A1-D720-4CB0-8F34-50BC39088C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29C0-1F78-42F8-B1D4-985C28CD269A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D4D6-8295-4017-B8A4-9CBE3B52FB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D4D6-8295-4017-B8A4-9CBE3B52FB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D4D6-8295-4017-B8A4-9CBE3B52FB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51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D4D6-8295-4017-B8A4-9CBE3B52FB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39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D4D6-8295-4017-B8A4-9CBE3B52FB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0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 r="27228" b="14385"/>
          <a:stretch>
            <a:fillRect/>
          </a:stretch>
        </p:blipFill>
        <p:spPr>
          <a:xfrm>
            <a:off x="5185461" y="0"/>
            <a:ext cx="700654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2" y="3344480"/>
            <a:ext cx="6243495" cy="798847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zh-CN" altLang="en-US" sz="4400" b="1" kern="1200" spc="2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/>
              <a:t>学术答辩通用</a:t>
            </a:r>
            <a:r>
              <a:rPr lang="en-US" altLang="zh-CN"/>
              <a:t>PPT</a:t>
            </a:r>
            <a:r>
              <a:rPr lang="zh-CN" altLang="en-US"/>
              <a:t>模板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2" y="2534563"/>
            <a:ext cx="6243495" cy="798847"/>
          </a:xfrm>
        </p:spPr>
        <p:txBody>
          <a:bodyPr anchor="ctr" anchorCtr="0"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4400" b="1" kern="1200" spc="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南京信息工程大学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2390580"/>
            <a:ext cx="439839" cy="2754774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 descr="图片包含 游戏机, 猫&#10;&#10;描述已自动生成"/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8" t="67053" r="30179" b="26533"/>
          <a:stretch>
            <a:fillRect/>
          </a:stretch>
        </p:blipFill>
        <p:spPr>
          <a:xfrm rot="16200000">
            <a:off x="-1141186" y="3523983"/>
            <a:ext cx="2754777" cy="439839"/>
          </a:xfrm>
          <a:prstGeom prst="rect">
            <a:avLst/>
          </a:prstGeom>
          <a:noFill/>
        </p:spPr>
      </p:pic>
      <p:sp>
        <p:nvSpPr>
          <p:cNvPr id="1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2" y="4225564"/>
            <a:ext cx="406536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spc="2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altLang="zh-CN"/>
              <a:t>&gt;&gt;</a:t>
            </a:r>
            <a:r>
              <a:rPr lang="zh-CN" altLang="en-US"/>
              <a:t>答辩学生：魏子奇</a:t>
            </a:r>
          </a:p>
        </p:txBody>
      </p:sp>
      <p:sp>
        <p:nvSpPr>
          <p:cNvPr id="16" name="文本占位符 53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2" y="4703491"/>
            <a:ext cx="406536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spc="2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altLang="zh-CN"/>
              <a:t>&gt;&gt;</a:t>
            </a:r>
            <a:r>
              <a:rPr lang="zh-CN" altLang="en-US"/>
              <a:t>指导教师：</a:t>
            </a:r>
            <a:r>
              <a:rPr lang="en-US" altLang="zh-CN"/>
              <a:t>XXX</a:t>
            </a:r>
            <a:endParaRPr lang="zh-CN" altLang="en-US"/>
          </a:p>
        </p:txBody>
      </p:sp>
      <p:pic>
        <p:nvPicPr>
          <p:cNvPr id="14" name="图片 13" descr="图片包含 游戏机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196"/>
            <a:ext cx="2850764" cy="678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86137" y="343812"/>
            <a:ext cx="352063" cy="679981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6" name="直接连接符 5"/>
          <p:cNvCxnSpPr/>
          <p:nvPr userDrawn="1"/>
        </p:nvCxnSpPr>
        <p:spPr>
          <a:xfrm flipV="1">
            <a:off x="1065158" y="1023793"/>
            <a:ext cx="8089874" cy="1"/>
          </a:xfrm>
          <a:prstGeom prst="line">
            <a:avLst/>
          </a:prstGeom>
          <a:ln w="12700">
            <a:solidFill>
              <a:srgbClr val="006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6" y="372457"/>
            <a:ext cx="2259354" cy="53794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 r="27228" b="14385"/>
          <a:stretch>
            <a:fillRect/>
          </a:stretch>
        </p:blipFill>
        <p:spPr>
          <a:xfrm>
            <a:off x="5185461" y="0"/>
            <a:ext cx="700654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199410" y="2488461"/>
            <a:ext cx="7793178" cy="798847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zh-CN" altLang="en-US" sz="4800" b="1" kern="1200" spc="2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dirty="0"/>
              <a:t>感谢您的指导！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211206" y="3287308"/>
            <a:ext cx="7781382" cy="798847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2000" b="0" kern="1200" spc="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Thank you for your support and guidance!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" y="2395959"/>
            <a:ext cx="439839" cy="2754774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 descr="图片包含 游戏机, 猫&#10;&#10;描述已自动生成"/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8" t="67053" r="30179" b="26533"/>
          <a:stretch>
            <a:fillRect/>
          </a:stretch>
        </p:blipFill>
        <p:spPr>
          <a:xfrm rot="16200000">
            <a:off x="-1157484" y="3553425"/>
            <a:ext cx="2754777" cy="439839"/>
          </a:xfrm>
          <a:prstGeom prst="rect">
            <a:avLst/>
          </a:prstGeom>
          <a:noFill/>
        </p:spPr>
      </p:pic>
      <p:sp>
        <p:nvSpPr>
          <p:cNvPr id="11" name="文本框 10"/>
          <p:cNvSpPr txBox="1"/>
          <p:nvPr userDrawn="1"/>
        </p:nvSpPr>
        <p:spPr>
          <a:xfrm>
            <a:off x="4703546" y="6369639"/>
            <a:ext cx="284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7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明德格物  立己达人</a:t>
            </a:r>
            <a:endParaRPr lang="en-US" altLang="zh-CN" sz="1600" spc="700" dirty="0">
              <a:gradFill flip="none" rotWithShape="1">
                <a:gsLst>
                  <a:gs pos="0">
                    <a:srgbClr val="2660AD"/>
                  </a:gs>
                  <a:gs pos="100000">
                    <a:srgbClr val="00679C"/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15" name="文本占位符 53"/>
          <p:cNvSpPr>
            <a:spLocks noGrp="1"/>
          </p:cNvSpPr>
          <p:nvPr>
            <p:ph type="body" sz="quarter" idx="17" hasCustomPrompt="1"/>
          </p:nvPr>
        </p:nvSpPr>
        <p:spPr>
          <a:xfrm>
            <a:off x="4063315" y="4277241"/>
            <a:ext cx="406536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spc="2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altLang="zh-CN" dirty="0"/>
              <a:t>&gt;&gt;</a:t>
            </a:r>
            <a:r>
              <a:rPr lang="zh-CN" altLang="en-US" dirty="0"/>
              <a:t>答辩学生：魏子奇</a:t>
            </a:r>
          </a:p>
        </p:txBody>
      </p:sp>
      <p:sp>
        <p:nvSpPr>
          <p:cNvPr id="16" name="文本占位符 53"/>
          <p:cNvSpPr>
            <a:spLocks noGrp="1"/>
          </p:cNvSpPr>
          <p:nvPr>
            <p:ph type="body" sz="quarter" idx="18" hasCustomPrompt="1"/>
          </p:nvPr>
        </p:nvSpPr>
        <p:spPr>
          <a:xfrm>
            <a:off x="4063314" y="4803063"/>
            <a:ext cx="4065361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600" spc="2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en-US" altLang="zh-CN" dirty="0"/>
              <a:t>&gt;&gt;</a:t>
            </a:r>
            <a:r>
              <a:rPr lang="zh-CN" altLang="en-US" dirty="0"/>
              <a:t>指导教师：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14" name="图片 13" descr="图片包含 游戏机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196"/>
            <a:ext cx="2850764" cy="678754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55987" y="0"/>
            <a:ext cx="4553340" cy="6857998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5089235" y="1130300"/>
            <a:ext cx="4731329" cy="5166517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2800" spc="100" baseline="0">
                <a:solidFill>
                  <a:srgbClr val="00679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</p:txBody>
      </p:sp>
      <p:pic>
        <p:nvPicPr>
          <p:cNvPr id="9" name="图片 8" descr="图片包含 游戏机, 标志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10731" r="31804" b="28177"/>
          <a:stretch>
            <a:fillRect/>
          </a:stretch>
        </p:blipFill>
        <p:spPr>
          <a:xfrm>
            <a:off x="1890392" y="4113659"/>
            <a:ext cx="2606963" cy="2744341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660400" y="1028700"/>
            <a:ext cx="3378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目录</a:t>
            </a:r>
            <a:b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CONTENTS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图片包含 游戏机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6" y="372457"/>
            <a:ext cx="2259354" cy="537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4488873" y="1"/>
            <a:ext cx="7703127" cy="6858000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5089235" y="1130300"/>
            <a:ext cx="4731329" cy="5166517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28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  <a:p>
            <a:pPr lvl="0"/>
            <a:r>
              <a:rPr lang="zh-CN" altLang="en-US"/>
              <a:t>请在此输入你的标题</a:t>
            </a:r>
            <a:endParaRPr lang="en-US" altLang="zh-CN"/>
          </a:p>
        </p:txBody>
      </p:sp>
      <p:pic>
        <p:nvPicPr>
          <p:cNvPr id="9" name="图片 8" descr="图片包含 游戏机, 标志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10731" r="31804" b="28177"/>
          <a:stretch>
            <a:fillRect/>
          </a:stretch>
        </p:blipFill>
        <p:spPr>
          <a:xfrm>
            <a:off x="9585037" y="4113658"/>
            <a:ext cx="2606963" cy="2744341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838201" y="6017800"/>
            <a:ext cx="2903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7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明</a:t>
            </a:r>
            <a:r>
              <a:rPr lang="zh-CN" altLang="en-US" sz="1600" spc="70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德格物  立</a:t>
            </a:r>
            <a:r>
              <a:rPr lang="zh-CN" altLang="en-US" sz="1600" spc="7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己达人</a:t>
            </a:r>
            <a:endParaRPr lang="en-US" altLang="zh-CN" sz="1600" spc="700" dirty="0">
              <a:gradFill flip="none" rotWithShape="1">
                <a:gsLst>
                  <a:gs pos="0">
                    <a:srgbClr val="2660AD"/>
                  </a:gs>
                  <a:gs pos="100000">
                    <a:srgbClr val="00679C"/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  <p:pic>
        <p:nvPicPr>
          <p:cNvPr id="13" name="图片 12" descr="图片包含 游戏机&#10;&#10;描述已自动生成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6" y="372457"/>
            <a:ext cx="2259354" cy="537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158" y="428558"/>
            <a:ext cx="8089874" cy="59523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86137" y="343812"/>
            <a:ext cx="352063" cy="679981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1065158" y="1023793"/>
            <a:ext cx="8089874" cy="1"/>
          </a:xfrm>
          <a:prstGeom prst="line">
            <a:avLst/>
          </a:prstGeom>
          <a:ln w="12700">
            <a:solidFill>
              <a:srgbClr val="006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6" y="372457"/>
            <a:ext cx="2259354" cy="537942"/>
          </a:xfrm>
          <a:prstGeom prst="rect">
            <a:avLst/>
          </a:prstGeom>
        </p:spPr>
      </p:pic>
      <p:sp>
        <p:nvSpPr>
          <p:cNvPr id="10" name="图片占位符 9"/>
          <p:cNvSpPr>
            <a:spLocks noGrp="1"/>
          </p:cNvSpPr>
          <p:nvPr>
            <p:ph type="pic" sz="quarter" idx="13" hasCustomPrompt="1"/>
          </p:nvPr>
        </p:nvSpPr>
        <p:spPr>
          <a:xfrm>
            <a:off x="2028088" y="2193114"/>
            <a:ext cx="2397125" cy="2397125"/>
          </a:xfrm>
          <a:prstGeom prst="ellipse">
            <a:avLst/>
          </a:prstGeom>
          <a:ln w="12700">
            <a:solidFill>
              <a:srgbClr val="2660AD"/>
            </a:solidFill>
          </a:ln>
        </p:spPr>
        <p:txBody>
          <a:bodyPr/>
          <a:lstStyle/>
          <a:p>
            <a:r>
              <a:rPr lang="zh-CN" altLang="en-US" dirty="0"/>
              <a:t>单击图标添加照片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01530" y="2295234"/>
            <a:ext cx="2166257" cy="45729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2660AD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姓名：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5001530" y="3134502"/>
            <a:ext cx="5116432" cy="167005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个人概况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24853" y="2453953"/>
            <a:ext cx="1791477" cy="298577"/>
          </a:xfr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zh-CN" altLang="en-US" sz="1400" dirty="0"/>
              <a:t>英文名或其他信息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3267940" y="2346331"/>
            <a:ext cx="8931564" cy="2234906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2346331"/>
            <a:ext cx="2898487" cy="2234905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267940" y="2336085"/>
            <a:ext cx="8931564" cy="224515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88904" y="2324980"/>
            <a:ext cx="7474528" cy="167177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节标题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584892" y="4007864"/>
            <a:ext cx="7468178" cy="542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45704" y="1638300"/>
            <a:ext cx="2186131" cy="295318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2700" y="2351455"/>
            <a:ext cx="2898487" cy="2245151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图片包含 游戏机, 猫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3" t="31896" r="35812" b="26086"/>
          <a:stretch>
            <a:fillRect/>
          </a:stretch>
        </p:blipFill>
        <p:spPr>
          <a:xfrm>
            <a:off x="9557904" y="2308199"/>
            <a:ext cx="2641600" cy="2273037"/>
          </a:xfrm>
          <a:prstGeom prst="rect">
            <a:avLst/>
          </a:prstGeom>
        </p:spPr>
      </p:pic>
      <p:pic>
        <p:nvPicPr>
          <p:cNvPr id="20" name="图片 19" descr="图片包含 游戏机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6" y="372457"/>
            <a:ext cx="2259354" cy="5379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A23BD7-4C0B-4CAF-6B65-24693812AF5F}"/>
              </a:ext>
            </a:extLst>
          </p:cNvPr>
          <p:cNvSpPr txBox="1"/>
          <p:nvPr userDrawn="1"/>
        </p:nvSpPr>
        <p:spPr>
          <a:xfrm>
            <a:off x="9017000" y="6344912"/>
            <a:ext cx="2903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7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rPr>
              <a:t>明德格物  立己达人</a:t>
            </a:r>
            <a:endParaRPr lang="en-US" altLang="zh-CN" sz="1600" spc="700" dirty="0">
              <a:gradFill flip="none" rotWithShape="1">
                <a:gsLst>
                  <a:gs pos="0">
                    <a:srgbClr val="2660AD"/>
                  </a:gs>
                  <a:gs pos="100000">
                    <a:srgbClr val="00679C"/>
                  </a:gs>
                </a:gsLst>
                <a:lin ang="162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65158" y="343811"/>
            <a:ext cx="8089874" cy="595235"/>
          </a:xfrm>
        </p:spPr>
        <p:txBody>
          <a:bodyPr anchor="b" anchorCtr="0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内容标题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5158" y="1390788"/>
            <a:ext cx="10453742" cy="45138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defRPr sz="2000"/>
            </a:lvl1pPr>
            <a:lvl2pPr indent="0">
              <a:lnSpc>
                <a:spcPct val="150000"/>
              </a:lnSpc>
              <a:defRPr sz="2000"/>
            </a:lvl2pPr>
            <a:lvl3pPr indent="0">
              <a:lnSpc>
                <a:spcPct val="150000"/>
              </a:lnSpc>
              <a:defRPr sz="1800"/>
            </a:lvl3pPr>
            <a:lvl4pPr indent="0">
              <a:lnSpc>
                <a:spcPct val="150000"/>
              </a:lnSpc>
              <a:defRPr sz="1600"/>
            </a:lvl4pPr>
            <a:lvl5pPr indent="0">
              <a:lnSpc>
                <a:spcPct val="150000"/>
              </a:lnSpc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86137" y="343812"/>
            <a:ext cx="352063" cy="679981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 userDrawn="1"/>
        </p:nvCxnSpPr>
        <p:spPr>
          <a:xfrm flipV="1">
            <a:off x="1065158" y="1023793"/>
            <a:ext cx="8089874" cy="1"/>
          </a:xfrm>
          <a:prstGeom prst="line">
            <a:avLst/>
          </a:prstGeom>
          <a:ln w="12700">
            <a:solidFill>
              <a:srgbClr val="006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6" y="372457"/>
            <a:ext cx="2259354" cy="53794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158" y="428558"/>
            <a:ext cx="8089874" cy="59523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86137" y="343812"/>
            <a:ext cx="352063" cy="679981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1065158" y="1023793"/>
            <a:ext cx="8089874" cy="1"/>
          </a:xfrm>
          <a:prstGeom prst="line">
            <a:avLst/>
          </a:prstGeom>
          <a:ln w="12700">
            <a:solidFill>
              <a:srgbClr val="006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6" y="372457"/>
            <a:ext cx="2259354" cy="53794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158" y="428558"/>
            <a:ext cx="8089874" cy="59523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86137" y="343812"/>
            <a:ext cx="352063" cy="679981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1065158" y="1023793"/>
            <a:ext cx="8089874" cy="1"/>
          </a:xfrm>
          <a:prstGeom prst="line">
            <a:avLst/>
          </a:prstGeom>
          <a:ln w="12700">
            <a:solidFill>
              <a:srgbClr val="006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6" y="372457"/>
            <a:ext cx="2259354" cy="537942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229360" y="2248953"/>
            <a:ext cx="2209800" cy="644525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gradFill>
                  <a:gsLst>
                    <a:gs pos="0">
                      <a:srgbClr val="00679C"/>
                    </a:gs>
                    <a:gs pos="100000">
                      <a:srgbClr val="2660AD"/>
                    </a:gs>
                  </a:gsLst>
                  <a:lin ang="12900000" scaled="0"/>
                </a:gra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2660" y="3173073"/>
            <a:ext cx="2743200" cy="2621674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关键词内容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221584" y="1819470"/>
            <a:ext cx="0" cy="2340000"/>
          </a:xfrm>
          <a:prstGeom prst="line">
            <a:avLst/>
          </a:prstGeom>
          <a:ln w="28575">
            <a:gradFill>
              <a:gsLst>
                <a:gs pos="0">
                  <a:srgbClr val="2660AD"/>
                </a:gs>
                <a:gs pos="100000">
                  <a:srgbClr val="0E5D8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4958080" y="2248953"/>
            <a:ext cx="2209800" cy="644525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gradFill>
                  <a:gsLst>
                    <a:gs pos="0">
                      <a:srgbClr val="00679C"/>
                    </a:gs>
                    <a:gs pos="100000">
                      <a:srgbClr val="2660AD"/>
                    </a:gs>
                  </a:gsLst>
                  <a:lin ang="12900000" scaled="0"/>
                </a:gra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91380" y="3173073"/>
            <a:ext cx="2743200" cy="2621674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关键词内容</a:t>
            </a:r>
          </a:p>
        </p:txBody>
      </p:sp>
      <p:sp>
        <p:nvSpPr>
          <p:cNvPr id="19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8679389" y="2248953"/>
            <a:ext cx="2209800" cy="644525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b="1">
                <a:gradFill>
                  <a:gsLst>
                    <a:gs pos="0">
                      <a:srgbClr val="00679C"/>
                    </a:gs>
                    <a:gs pos="100000">
                      <a:srgbClr val="2660AD"/>
                    </a:gs>
                  </a:gsLst>
                  <a:lin ang="12900000" scaled="0"/>
                </a:gra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412689" y="3173073"/>
            <a:ext cx="2743200" cy="2621674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关键词内容</a:t>
            </a: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7971426" y="1819470"/>
            <a:ext cx="0" cy="2340000"/>
          </a:xfrm>
          <a:prstGeom prst="line">
            <a:avLst/>
          </a:prstGeom>
          <a:ln w="28575">
            <a:gradFill>
              <a:gsLst>
                <a:gs pos="0">
                  <a:srgbClr val="2660AD"/>
                </a:gs>
                <a:gs pos="100000">
                  <a:srgbClr val="0E5D8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158" y="428558"/>
            <a:ext cx="8089874" cy="59523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86137" y="343812"/>
            <a:ext cx="352063" cy="679981"/>
          </a:xfrm>
          <a:prstGeom prst="rect">
            <a:avLst/>
          </a:prstGeom>
          <a:gradFill>
            <a:gsLst>
              <a:gs pos="0">
                <a:srgbClr val="00679C"/>
              </a:gs>
              <a:gs pos="100000">
                <a:srgbClr val="2660AD"/>
              </a:gs>
            </a:gsLst>
            <a:lin ang="12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1065158" y="1023793"/>
            <a:ext cx="8089874" cy="1"/>
          </a:xfrm>
          <a:prstGeom prst="line">
            <a:avLst/>
          </a:prstGeom>
          <a:ln w="12700">
            <a:solidFill>
              <a:srgbClr val="006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46" y="372457"/>
            <a:ext cx="2259354" cy="537942"/>
          </a:xfrm>
          <a:prstGeom prst="rect">
            <a:avLst/>
          </a:prstGeom>
        </p:spPr>
      </p:pic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065158" y="1474787"/>
            <a:ext cx="2930525" cy="4359275"/>
          </a:xfrm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588380" y="1793830"/>
            <a:ext cx="2209800" cy="644525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1">
                <a:gradFill>
                  <a:gsLst>
                    <a:gs pos="0">
                      <a:srgbClr val="00679C"/>
                    </a:gs>
                    <a:gs pos="100000">
                      <a:srgbClr val="2660AD"/>
                    </a:gs>
                  </a:gsLst>
                  <a:lin ang="12900000" scaled="0"/>
                </a:gra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88380" y="2671297"/>
            <a:ext cx="6113832" cy="8577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关键词内容</a:t>
            </a: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88380" y="4615175"/>
            <a:ext cx="6113832" cy="8577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关键词内容</a:t>
            </a:r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4588380" y="3715852"/>
            <a:ext cx="2209800" cy="644525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1">
                <a:gradFill>
                  <a:gsLst>
                    <a:gs pos="0">
                      <a:srgbClr val="00679C"/>
                    </a:gs>
                    <a:gs pos="100000">
                      <a:srgbClr val="2660AD"/>
                    </a:gs>
                  </a:gsLst>
                  <a:lin ang="12900000" scaled="0"/>
                </a:gradFill>
              </a:defRPr>
            </a:lvl1pPr>
          </a:lstStyle>
          <a:p>
            <a:pPr lvl="0"/>
            <a:r>
              <a:rPr lang="zh-CN" altLang="en-US" dirty="0"/>
              <a:t>关键词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6B7F3-024D-429A-ABCA-81F64A6B851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17D63-A816-4E6A-BE97-618CAC8BA0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48359" y="3265202"/>
            <a:ext cx="6706327" cy="798830"/>
          </a:xfrm>
        </p:spPr>
        <p:txBody>
          <a:bodyPr>
            <a:noAutofit/>
          </a:bodyPr>
          <a:lstStyle/>
          <a:p>
            <a:r>
              <a:rPr lang="zh-CN" altLang="en-US" sz="5400" dirty="0">
                <a:solidFill>
                  <a:srgbClr val="2660AD"/>
                </a:solidFill>
              </a:rPr>
              <a:t>优秀学子宣讲团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877856" y="2595195"/>
            <a:ext cx="4204970" cy="527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spc="200" dirty="0">
                <a:gradFill flip="none" rotWithShape="1">
                  <a:gsLst>
                    <a:gs pos="0">
                      <a:srgbClr val="2660AD"/>
                    </a:gs>
                    <a:gs pos="100000">
                      <a:srgbClr val="00679C"/>
                    </a:gs>
                  </a:gsLst>
                  <a:lin ang="162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en-US" altLang="zh-CN" sz="3200" dirty="0">
                <a:solidFill>
                  <a:srgbClr val="2660AD"/>
                </a:solidFill>
              </a:rPr>
              <a:t>2021-2022</a:t>
            </a:r>
            <a:r>
              <a:rPr lang="zh-CN" altLang="en-US" sz="3200" dirty="0">
                <a:solidFill>
                  <a:srgbClr val="2660AD"/>
                </a:solidFill>
              </a:rPr>
              <a:t>学年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5082826" y="5512560"/>
            <a:ext cx="2295741" cy="341632"/>
          </a:xfrm>
        </p:spPr>
        <p:txBody>
          <a:bodyPr/>
          <a:lstStyle/>
          <a:p>
            <a:r>
              <a:rPr lang="zh-CN" altLang="en-US" sz="1800" dirty="0">
                <a:solidFill>
                  <a:schemeClr val="tx1"/>
                </a:solidFill>
              </a:rPr>
              <a:t>宣讲人：刘安邦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xfrm>
            <a:off x="5082826" y="5943733"/>
            <a:ext cx="2471860" cy="341632"/>
          </a:xfrm>
        </p:spPr>
        <p:txBody>
          <a:bodyPr/>
          <a:lstStyle/>
          <a:p>
            <a:r>
              <a:rPr lang="zh-CN" altLang="en-US" sz="1800" dirty="0">
                <a:solidFill>
                  <a:schemeClr val="tx1"/>
                </a:solidFill>
              </a:rPr>
              <a:t>时间：</a:t>
            </a:r>
            <a:r>
              <a:rPr lang="en-US" altLang="zh-CN" sz="1800" dirty="0">
                <a:solidFill>
                  <a:schemeClr val="tx1"/>
                </a:solidFill>
              </a:rPr>
              <a:t>2022.12.8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12177" y="5492241"/>
            <a:ext cx="616882" cy="775290"/>
            <a:chOff x="4558434" y="4354010"/>
            <a:chExt cx="687361" cy="86386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434" y="4354010"/>
              <a:ext cx="687361" cy="386595"/>
            </a:xfrm>
            <a:prstGeom prst="rect">
              <a:avLst/>
            </a:prstGeom>
            <a:noFill/>
          </p:spPr>
        </p:pic>
        <p:sp>
          <p:nvSpPr>
            <p:cNvPr id="11" name="circular-clock-tool_55344"/>
            <p:cNvSpPr>
              <a:spLocks noChangeAspect="1"/>
            </p:cNvSpPr>
            <p:nvPr/>
          </p:nvSpPr>
          <p:spPr bwMode="auto">
            <a:xfrm>
              <a:off x="4742161" y="4885046"/>
              <a:ext cx="333297" cy="332832"/>
            </a:xfrm>
            <a:custGeom>
              <a:avLst/>
              <a:gdLst>
                <a:gd name="connsiteX0" fmla="*/ 220168 w 608697"/>
                <a:gd name="connsiteY0" fmla="*/ 149793 h 607851"/>
                <a:gd name="connsiteX1" fmla="*/ 239222 w 608697"/>
                <a:gd name="connsiteY1" fmla="*/ 161748 h 607851"/>
                <a:gd name="connsiteX2" fmla="*/ 303540 w 608697"/>
                <a:gd name="connsiteY2" fmla="*/ 252175 h 607851"/>
                <a:gd name="connsiteX3" fmla="*/ 304361 w 608697"/>
                <a:gd name="connsiteY3" fmla="*/ 252026 h 607851"/>
                <a:gd name="connsiteX4" fmla="*/ 347190 w 608697"/>
                <a:gd name="connsiteY4" fmla="*/ 274596 h 607851"/>
                <a:gd name="connsiteX5" fmla="*/ 417850 w 608697"/>
                <a:gd name="connsiteY5" fmla="*/ 274596 h 607851"/>
                <a:gd name="connsiteX6" fmla="*/ 447173 w 608697"/>
                <a:gd name="connsiteY6" fmla="*/ 303943 h 607851"/>
                <a:gd name="connsiteX7" fmla="*/ 417775 w 608697"/>
                <a:gd name="connsiteY7" fmla="*/ 333291 h 607851"/>
                <a:gd name="connsiteX8" fmla="*/ 347190 w 608697"/>
                <a:gd name="connsiteY8" fmla="*/ 333291 h 607851"/>
                <a:gd name="connsiteX9" fmla="*/ 304361 w 608697"/>
                <a:gd name="connsiteY9" fmla="*/ 355861 h 607851"/>
                <a:gd name="connsiteX10" fmla="*/ 252354 w 608697"/>
                <a:gd name="connsiteY10" fmla="*/ 303943 h 607851"/>
                <a:gd name="connsiteX11" fmla="*/ 255712 w 608697"/>
                <a:gd name="connsiteY11" fmla="*/ 286216 h 607851"/>
                <a:gd name="connsiteX12" fmla="*/ 191320 w 608697"/>
                <a:gd name="connsiteY12" fmla="*/ 195714 h 607851"/>
                <a:gd name="connsiteX13" fmla="*/ 198259 w 608697"/>
                <a:gd name="connsiteY13" fmla="*/ 154820 h 607851"/>
                <a:gd name="connsiteX14" fmla="*/ 220168 w 608697"/>
                <a:gd name="connsiteY14" fmla="*/ 149793 h 607851"/>
                <a:gd name="connsiteX15" fmla="*/ 284730 w 608697"/>
                <a:gd name="connsiteY15" fmla="*/ 79259 h 607851"/>
                <a:gd name="connsiteX16" fmla="*/ 79369 w 608697"/>
                <a:gd name="connsiteY16" fmla="*/ 284409 h 607851"/>
                <a:gd name="connsiteX17" fmla="*/ 105701 w 608697"/>
                <a:gd name="connsiteY17" fmla="*/ 284409 h 607851"/>
                <a:gd name="connsiteX18" fmla="*/ 125320 w 608697"/>
                <a:gd name="connsiteY18" fmla="*/ 303925 h 607851"/>
                <a:gd name="connsiteX19" fmla="*/ 105701 w 608697"/>
                <a:gd name="connsiteY19" fmla="*/ 323517 h 607851"/>
                <a:gd name="connsiteX20" fmla="*/ 79369 w 608697"/>
                <a:gd name="connsiteY20" fmla="*/ 323517 h 607851"/>
                <a:gd name="connsiteX21" fmla="*/ 284805 w 608697"/>
                <a:gd name="connsiteY21" fmla="*/ 528592 h 607851"/>
                <a:gd name="connsiteX22" fmla="*/ 284805 w 608697"/>
                <a:gd name="connsiteY22" fmla="*/ 502296 h 607851"/>
                <a:gd name="connsiteX23" fmla="*/ 304349 w 608697"/>
                <a:gd name="connsiteY23" fmla="*/ 482705 h 607851"/>
                <a:gd name="connsiteX24" fmla="*/ 323967 w 608697"/>
                <a:gd name="connsiteY24" fmla="*/ 502296 h 607851"/>
                <a:gd name="connsiteX25" fmla="*/ 323967 w 608697"/>
                <a:gd name="connsiteY25" fmla="*/ 528592 h 607851"/>
                <a:gd name="connsiteX26" fmla="*/ 529328 w 608697"/>
                <a:gd name="connsiteY26" fmla="*/ 323442 h 607851"/>
                <a:gd name="connsiteX27" fmla="*/ 502996 w 608697"/>
                <a:gd name="connsiteY27" fmla="*/ 323442 h 607851"/>
                <a:gd name="connsiteX28" fmla="*/ 483377 w 608697"/>
                <a:gd name="connsiteY28" fmla="*/ 303925 h 607851"/>
                <a:gd name="connsiteX29" fmla="*/ 502996 w 608697"/>
                <a:gd name="connsiteY29" fmla="*/ 284334 h 607851"/>
                <a:gd name="connsiteX30" fmla="*/ 529328 w 608697"/>
                <a:gd name="connsiteY30" fmla="*/ 284334 h 607851"/>
                <a:gd name="connsiteX31" fmla="*/ 323893 w 608697"/>
                <a:gd name="connsiteY31" fmla="*/ 79259 h 607851"/>
                <a:gd name="connsiteX32" fmla="*/ 323893 w 608697"/>
                <a:gd name="connsiteY32" fmla="*/ 105555 h 607851"/>
                <a:gd name="connsiteX33" fmla="*/ 304349 w 608697"/>
                <a:gd name="connsiteY33" fmla="*/ 125146 h 607851"/>
                <a:gd name="connsiteX34" fmla="*/ 284730 w 608697"/>
                <a:gd name="connsiteY34" fmla="*/ 105555 h 607851"/>
                <a:gd name="connsiteX35" fmla="*/ 304349 w 608697"/>
                <a:gd name="connsiteY35" fmla="*/ 0 h 607851"/>
                <a:gd name="connsiteX36" fmla="*/ 608697 w 608697"/>
                <a:gd name="connsiteY36" fmla="*/ 303925 h 607851"/>
                <a:gd name="connsiteX37" fmla="*/ 304349 w 608697"/>
                <a:gd name="connsiteY37" fmla="*/ 607851 h 607851"/>
                <a:gd name="connsiteX38" fmla="*/ 0 w 608697"/>
                <a:gd name="connsiteY38" fmla="*/ 303925 h 607851"/>
                <a:gd name="connsiteX39" fmla="*/ 304349 w 608697"/>
                <a:gd name="connsiteY39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697" h="607851">
                  <a:moveTo>
                    <a:pt x="220168" y="149793"/>
                  </a:moveTo>
                  <a:cubicBezTo>
                    <a:pt x="227582" y="151040"/>
                    <a:pt x="234522" y="155119"/>
                    <a:pt x="239222" y="161748"/>
                  </a:cubicBezTo>
                  <a:lnTo>
                    <a:pt x="303540" y="252175"/>
                  </a:lnTo>
                  <a:cubicBezTo>
                    <a:pt x="303839" y="252101"/>
                    <a:pt x="304062" y="252026"/>
                    <a:pt x="304361" y="252026"/>
                  </a:cubicBezTo>
                  <a:cubicBezTo>
                    <a:pt x="322119" y="252026"/>
                    <a:pt x="337863" y="261039"/>
                    <a:pt x="347190" y="274596"/>
                  </a:cubicBezTo>
                  <a:lnTo>
                    <a:pt x="417850" y="274596"/>
                  </a:lnTo>
                  <a:cubicBezTo>
                    <a:pt x="434041" y="274596"/>
                    <a:pt x="447173" y="287705"/>
                    <a:pt x="447173" y="303943"/>
                  </a:cubicBezTo>
                  <a:cubicBezTo>
                    <a:pt x="447173" y="320107"/>
                    <a:pt x="434041" y="333291"/>
                    <a:pt x="417775" y="333291"/>
                  </a:cubicBezTo>
                  <a:lnTo>
                    <a:pt x="347190" y="333291"/>
                  </a:lnTo>
                  <a:cubicBezTo>
                    <a:pt x="337863" y="346848"/>
                    <a:pt x="322194" y="355861"/>
                    <a:pt x="304361" y="355861"/>
                  </a:cubicBezTo>
                  <a:cubicBezTo>
                    <a:pt x="275634" y="355861"/>
                    <a:pt x="252354" y="332621"/>
                    <a:pt x="252354" y="303943"/>
                  </a:cubicBezTo>
                  <a:cubicBezTo>
                    <a:pt x="252354" y="297687"/>
                    <a:pt x="253698" y="291802"/>
                    <a:pt x="255712" y="286216"/>
                  </a:cubicBezTo>
                  <a:lnTo>
                    <a:pt x="191320" y="195714"/>
                  </a:lnTo>
                  <a:cubicBezTo>
                    <a:pt x="181918" y="182530"/>
                    <a:pt x="184977" y="164206"/>
                    <a:pt x="198259" y="154820"/>
                  </a:cubicBezTo>
                  <a:cubicBezTo>
                    <a:pt x="204862" y="150128"/>
                    <a:pt x="212753" y="148545"/>
                    <a:pt x="220168" y="149793"/>
                  </a:cubicBezTo>
                  <a:close/>
                  <a:moveTo>
                    <a:pt x="284730" y="79259"/>
                  </a:moveTo>
                  <a:cubicBezTo>
                    <a:pt x="175746" y="88645"/>
                    <a:pt x="88768" y="175502"/>
                    <a:pt x="79369" y="284409"/>
                  </a:cubicBezTo>
                  <a:lnTo>
                    <a:pt x="105701" y="284409"/>
                  </a:lnTo>
                  <a:cubicBezTo>
                    <a:pt x="116517" y="284409"/>
                    <a:pt x="125320" y="293124"/>
                    <a:pt x="125320" y="303925"/>
                  </a:cubicBezTo>
                  <a:cubicBezTo>
                    <a:pt x="125320" y="314727"/>
                    <a:pt x="116517" y="323517"/>
                    <a:pt x="105701" y="323517"/>
                  </a:cubicBezTo>
                  <a:lnTo>
                    <a:pt x="79369" y="323517"/>
                  </a:lnTo>
                  <a:cubicBezTo>
                    <a:pt x="88768" y="432349"/>
                    <a:pt x="175746" y="519206"/>
                    <a:pt x="284805" y="528592"/>
                  </a:cubicBezTo>
                  <a:lnTo>
                    <a:pt x="284805" y="502296"/>
                  </a:lnTo>
                  <a:cubicBezTo>
                    <a:pt x="284805" y="491495"/>
                    <a:pt x="293532" y="482705"/>
                    <a:pt x="304349" y="482705"/>
                  </a:cubicBezTo>
                  <a:cubicBezTo>
                    <a:pt x="315165" y="482705"/>
                    <a:pt x="323967" y="491495"/>
                    <a:pt x="323967" y="502296"/>
                  </a:cubicBezTo>
                  <a:lnTo>
                    <a:pt x="323967" y="528592"/>
                  </a:lnTo>
                  <a:cubicBezTo>
                    <a:pt x="432951" y="519206"/>
                    <a:pt x="519929" y="432349"/>
                    <a:pt x="529328" y="323442"/>
                  </a:cubicBezTo>
                  <a:lnTo>
                    <a:pt x="502996" y="323442"/>
                  </a:lnTo>
                  <a:cubicBezTo>
                    <a:pt x="492179" y="323442"/>
                    <a:pt x="483377" y="314727"/>
                    <a:pt x="483377" y="303925"/>
                  </a:cubicBezTo>
                  <a:cubicBezTo>
                    <a:pt x="483377" y="293124"/>
                    <a:pt x="492179" y="284334"/>
                    <a:pt x="502996" y="284334"/>
                  </a:cubicBezTo>
                  <a:lnTo>
                    <a:pt x="529328" y="284334"/>
                  </a:lnTo>
                  <a:cubicBezTo>
                    <a:pt x="519929" y="175502"/>
                    <a:pt x="432951" y="88645"/>
                    <a:pt x="323893" y="79259"/>
                  </a:cubicBezTo>
                  <a:lnTo>
                    <a:pt x="323893" y="105555"/>
                  </a:lnTo>
                  <a:cubicBezTo>
                    <a:pt x="323893" y="116356"/>
                    <a:pt x="315165" y="125146"/>
                    <a:pt x="304349" y="125146"/>
                  </a:cubicBezTo>
                  <a:cubicBezTo>
                    <a:pt x="293532" y="125146"/>
                    <a:pt x="284730" y="116356"/>
                    <a:pt x="284730" y="105555"/>
                  </a:cubicBezTo>
                  <a:close/>
                  <a:moveTo>
                    <a:pt x="304349" y="0"/>
                  </a:moveTo>
                  <a:cubicBezTo>
                    <a:pt x="472412" y="0"/>
                    <a:pt x="608697" y="136096"/>
                    <a:pt x="608697" y="303925"/>
                  </a:cubicBezTo>
                  <a:cubicBezTo>
                    <a:pt x="608697" y="471755"/>
                    <a:pt x="472412" y="607851"/>
                    <a:pt x="304349" y="607851"/>
                  </a:cubicBezTo>
                  <a:cubicBezTo>
                    <a:pt x="136285" y="607851"/>
                    <a:pt x="0" y="471755"/>
                    <a:pt x="0" y="303925"/>
                  </a:cubicBezTo>
                  <a:cubicBezTo>
                    <a:pt x="0" y="136096"/>
                    <a:pt x="136285" y="0"/>
                    <a:pt x="304349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B83DB34-6BF1-5BC5-50AF-72CFB7E4382B}"/>
              </a:ext>
            </a:extLst>
          </p:cNvPr>
          <p:cNvSpPr txBox="1"/>
          <p:nvPr/>
        </p:nvSpPr>
        <p:spPr>
          <a:xfrm>
            <a:off x="877856" y="4213153"/>
            <a:ext cx="581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—— </a:t>
            </a:r>
            <a:r>
              <a:rPr lang="zh-CN" altLang="en-US" sz="2800" i="1" dirty="0"/>
              <a:t>怀揣青衿之志，书写信大故事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89EE7-43BF-DCFF-FDB2-C98BD53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做好大学四年的规划</a:t>
            </a:r>
          </a:p>
        </p:txBody>
      </p:sp>
      <p:sp>
        <p:nvSpPr>
          <p:cNvPr id="11" name="îṡļïḋe">
            <a:extLst>
              <a:ext uri="{FF2B5EF4-FFF2-40B4-BE49-F238E27FC236}">
                <a16:creationId xmlns:a16="http://schemas.microsoft.com/office/drawing/2014/main" id="{B5CD2078-25C1-A285-4A90-FCF71E6ED491}"/>
              </a:ext>
            </a:extLst>
          </p:cNvPr>
          <p:cNvSpPr txBox="1"/>
          <p:nvPr/>
        </p:nvSpPr>
        <p:spPr>
          <a:xfrm>
            <a:off x="780865" y="4177670"/>
            <a:ext cx="1298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b="1" dirty="0">
              <a:solidFill>
                <a:schemeClr val="accent1"/>
              </a:solidFill>
            </a:endParaRPr>
          </a:p>
        </p:txBody>
      </p:sp>
      <p:sp>
        <p:nvSpPr>
          <p:cNvPr id="17" name="iṧľíďê">
            <a:extLst>
              <a:ext uri="{FF2B5EF4-FFF2-40B4-BE49-F238E27FC236}">
                <a16:creationId xmlns:a16="http://schemas.microsoft.com/office/drawing/2014/main" id="{EE191FDF-A222-AB59-6F21-B768F1FE0667}"/>
              </a:ext>
            </a:extLst>
          </p:cNvPr>
          <p:cNvSpPr/>
          <p:nvPr/>
        </p:nvSpPr>
        <p:spPr>
          <a:xfrm>
            <a:off x="731942" y="5195351"/>
            <a:ext cx="2227158" cy="899109"/>
          </a:xfrm>
          <a:prstGeom prst="roundRect">
            <a:avLst>
              <a:gd name="adj" fmla="val 3100"/>
            </a:avLst>
          </a:prstGeom>
          <a:solidFill>
            <a:srgbClr val="26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23" name="íşľïḓê">
            <a:extLst>
              <a:ext uri="{FF2B5EF4-FFF2-40B4-BE49-F238E27FC236}">
                <a16:creationId xmlns:a16="http://schemas.microsoft.com/office/drawing/2014/main" id="{088C50AF-C06D-1560-5696-4EB5E03AB99E}"/>
              </a:ext>
            </a:extLst>
          </p:cNvPr>
          <p:cNvSpPr txBox="1"/>
          <p:nvPr/>
        </p:nvSpPr>
        <p:spPr>
          <a:xfrm>
            <a:off x="731942" y="3805210"/>
            <a:ext cx="2565440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认真学习，打好基础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尽快通过大学英语四六级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参加竞赛（大一下）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联系学院老师，加入课题组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îṣļíďe">
            <a:extLst>
              <a:ext uri="{FF2B5EF4-FFF2-40B4-BE49-F238E27FC236}">
                <a16:creationId xmlns:a16="http://schemas.microsoft.com/office/drawing/2014/main" id="{BF65D3FB-CEAE-79C9-99E4-A91349610A8D}"/>
              </a:ext>
            </a:extLst>
          </p:cNvPr>
          <p:cNvSpPr txBox="1"/>
          <p:nvPr/>
        </p:nvSpPr>
        <p:spPr>
          <a:xfrm>
            <a:off x="1291523" y="31014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660AD"/>
                </a:solidFill>
              </a:rPr>
              <a:t>大一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659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89EE7-43BF-DCFF-FDB2-C98BD53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做好大学四年的规划</a:t>
            </a:r>
          </a:p>
        </p:txBody>
      </p:sp>
      <p:sp>
        <p:nvSpPr>
          <p:cNvPr id="8" name="îṣļíďe">
            <a:extLst>
              <a:ext uri="{FF2B5EF4-FFF2-40B4-BE49-F238E27FC236}">
                <a16:creationId xmlns:a16="http://schemas.microsoft.com/office/drawing/2014/main" id="{AC379BE8-EBDF-5768-1002-7149656CA47C}"/>
              </a:ext>
            </a:extLst>
          </p:cNvPr>
          <p:cNvSpPr txBox="1"/>
          <p:nvPr/>
        </p:nvSpPr>
        <p:spPr>
          <a:xfrm>
            <a:off x="1291523" y="31014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大一</a:t>
            </a:r>
          </a:p>
        </p:txBody>
      </p:sp>
      <p:sp>
        <p:nvSpPr>
          <p:cNvPr id="13" name="íşľïḓê">
            <a:extLst>
              <a:ext uri="{FF2B5EF4-FFF2-40B4-BE49-F238E27FC236}">
                <a16:creationId xmlns:a16="http://schemas.microsoft.com/office/drawing/2014/main" id="{AD9D9040-1644-AA70-7422-8122E082034E}"/>
              </a:ext>
            </a:extLst>
          </p:cNvPr>
          <p:cNvSpPr txBox="1"/>
          <p:nvPr/>
        </p:nvSpPr>
        <p:spPr>
          <a:xfrm>
            <a:off x="731942" y="3805210"/>
            <a:ext cx="2565440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认真学习，打好基础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尽快通过大学英语四六级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参加竞赛（大一下）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联系学院老师，加入课题组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iṧľíďê">
            <a:extLst>
              <a:ext uri="{FF2B5EF4-FFF2-40B4-BE49-F238E27FC236}">
                <a16:creationId xmlns:a16="http://schemas.microsoft.com/office/drawing/2014/main" id="{EE191FDF-A222-AB59-6F21-B768F1FE0667}"/>
              </a:ext>
            </a:extLst>
          </p:cNvPr>
          <p:cNvSpPr/>
          <p:nvPr/>
        </p:nvSpPr>
        <p:spPr>
          <a:xfrm>
            <a:off x="731942" y="5195351"/>
            <a:ext cx="2227158" cy="899109"/>
          </a:xfrm>
          <a:prstGeom prst="roundRect">
            <a:avLst>
              <a:gd name="adj" fmla="val 3100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>
              <a:solidFill>
                <a:srgbClr val="F3F3F3"/>
              </a:solidFill>
            </a:endParaRPr>
          </a:p>
        </p:txBody>
      </p:sp>
      <p:sp>
        <p:nvSpPr>
          <p:cNvPr id="4" name="îṣļíďe">
            <a:extLst>
              <a:ext uri="{FF2B5EF4-FFF2-40B4-BE49-F238E27FC236}">
                <a16:creationId xmlns:a16="http://schemas.microsoft.com/office/drawing/2014/main" id="{710840D0-C621-D442-C75C-40AF5F1F35E5}"/>
              </a:ext>
            </a:extLst>
          </p:cNvPr>
          <p:cNvSpPr txBox="1"/>
          <p:nvPr/>
        </p:nvSpPr>
        <p:spPr>
          <a:xfrm>
            <a:off x="4010719" y="25290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660AD"/>
                </a:solidFill>
              </a:rPr>
              <a:t>大二</a:t>
            </a:r>
          </a:p>
        </p:txBody>
      </p:sp>
      <p:sp>
        <p:nvSpPr>
          <p:cNvPr id="6" name="íşľïḓê">
            <a:extLst>
              <a:ext uri="{FF2B5EF4-FFF2-40B4-BE49-F238E27FC236}">
                <a16:creationId xmlns:a16="http://schemas.microsoft.com/office/drawing/2014/main" id="{7A115103-8CC8-76DE-2CB2-DF2DFE7CEE8B}"/>
              </a:ext>
            </a:extLst>
          </p:cNvPr>
          <p:cNvSpPr txBox="1"/>
          <p:nvPr/>
        </p:nvSpPr>
        <p:spPr>
          <a:xfrm>
            <a:off x="3429325" y="3226206"/>
            <a:ext cx="2421295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认真学习，稳中进取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计算机二级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积极参加各类竞赛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跟老师做科研（参加大创）</a:t>
            </a:r>
          </a:p>
        </p:txBody>
      </p:sp>
      <p:sp>
        <p:nvSpPr>
          <p:cNvPr id="7" name="iṧľíďê">
            <a:extLst>
              <a:ext uri="{FF2B5EF4-FFF2-40B4-BE49-F238E27FC236}">
                <a16:creationId xmlns:a16="http://schemas.microsoft.com/office/drawing/2014/main" id="{74C9552F-9FBA-0CE6-BA7D-89A9813E7DF0}"/>
              </a:ext>
            </a:extLst>
          </p:cNvPr>
          <p:cNvSpPr/>
          <p:nvPr/>
        </p:nvSpPr>
        <p:spPr>
          <a:xfrm>
            <a:off x="3451138" y="4624718"/>
            <a:ext cx="2227158" cy="1497880"/>
          </a:xfrm>
          <a:prstGeom prst="roundRect">
            <a:avLst>
              <a:gd name="adj" fmla="val 3100"/>
            </a:avLst>
          </a:prstGeom>
          <a:solidFill>
            <a:srgbClr val="26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>
              <a:solidFill>
                <a:srgbClr val="F3F3F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89EE7-43BF-DCFF-FDB2-C98BD53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做好大学四年的规划</a:t>
            </a:r>
          </a:p>
        </p:txBody>
      </p:sp>
      <p:sp>
        <p:nvSpPr>
          <p:cNvPr id="8" name="îṣļíďe">
            <a:extLst>
              <a:ext uri="{FF2B5EF4-FFF2-40B4-BE49-F238E27FC236}">
                <a16:creationId xmlns:a16="http://schemas.microsoft.com/office/drawing/2014/main" id="{AC379BE8-EBDF-5768-1002-7149656CA47C}"/>
              </a:ext>
            </a:extLst>
          </p:cNvPr>
          <p:cNvSpPr txBox="1"/>
          <p:nvPr/>
        </p:nvSpPr>
        <p:spPr>
          <a:xfrm>
            <a:off x="1291523" y="31014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大一</a:t>
            </a:r>
          </a:p>
        </p:txBody>
      </p:sp>
      <p:sp>
        <p:nvSpPr>
          <p:cNvPr id="13" name="íşľïḓê">
            <a:extLst>
              <a:ext uri="{FF2B5EF4-FFF2-40B4-BE49-F238E27FC236}">
                <a16:creationId xmlns:a16="http://schemas.microsoft.com/office/drawing/2014/main" id="{AD9D9040-1644-AA70-7422-8122E082034E}"/>
              </a:ext>
            </a:extLst>
          </p:cNvPr>
          <p:cNvSpPr txBox="1"/>
          <p:nvPr/>
        </p:nvSpPr>
        <p:spPr>
          <a:xfrm>
            <a:off x="731942" y="3805210"/>
            <a:ext cx="2565440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认真学习，打好基础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尽快通过大学英语四六级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参加竞赛（大一下）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联系学院老师，加入课题组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iṧľíďê">
            <a:extLst>
              <a:ext uri="{FF2B5EF4-FFF2-40B4-BE49-F238E27FC236}">
                <a16:creationId xmlns:a16="http://schemas.microsoft.com/office/drawing/2014/main" id="{EE191FDF-A222-AB59-6F21-B768F1FE0667}"/>
              </a:ext>
            </a:extLst>
          </p:cNvPr>
          <p:cNvSpPr/>
          <p:nvPr/>
        </p:nvSpPr>
        <p:spPr>
          <a:xfrm>
            <a:off x="731942" y="5195351"/>
            <a:ext cx="2227158" cy="899109"/>
          </a:xfrm>
          <a:prstGeom prst="roundRect">
            <a:avLst>
              <a:gd name="adj" fmla="val 3100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>
              <a:solidFill>
                <a:srgbClr val="F3F3F3"/>
              </a:solidFill>
            </a:endParaRPr>
          </a:p>
        </p:txBody>
      </p:sp>
      <p:sp>
        <p:nvSpPr>
          <p:cNvPr id="10" name="iṧľíďê">
            <a:extLst>
              <a:ext uri="{FF2B5EF4-FFF2-40B4-BE49-F238E27FC236}">
                <a16:creationId xmlns:a16="http://schemas.microsoft.com/office/drawing/2014/main" id="{39B7748D-EA8E-8757-7353-D9718A62D4F0}"/>
              </a:ext>
            </a:extLst>
          </p:cNvPr>
          <p:cNvSpPr/>
          <p:nvPr/>
        </p:nvSpPr>
        <p:spPr>
          <a:xfrm>
            <a:off x="6295025" y="4313383"/>
            <a:ext cx="2227158" cy="1805421"/>
          </a:xfrm>
          <a:prstGeom prst="roundRect">
            <a:avLst>
              <a:gd name="adj" fmla="val 3100"/>
            </a:avLst>
          </a:prstGeom>
          <a:solidFill>
            <a:srgbClr val="26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1" name="îṣļíďe">
            <a:extLst>
              <a:ext uri="{FF2B5EF4-FFF2-40B4-BE49-F238E27FC236}">
                <a16:creationId xmlns:a16="http://schemas.microsoft.com/office/drawing/2014/main" id="{3FD8D6A1-7DB0-CB24-68B2-AB971504B73D}"/>
              </a:ext>
            </a:extLst>
          </p:cNvPr>
          <p:cNvSpPr txBox="1"/>
          <p:nvPr/>
        </p:nvSpPr>
        <p:spPr>
          <a:xfrm>
            <a:off x="6854606" y="21731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660AD"/>
                </a:solidFill>
              </a:rPr>
              <a:t>大三</a:t>
            </a:r>
          </a:p>
        </p:txBody>
      </p:sp>
      <p:sp>
        <p:nvSpPr>
          <p:cNvPr id="12" name="íşľïḓê">
            <a:extLst>
              <a:ext uri="{FF2B5EF4-FFF2-40B4-BE49-F238E27FC236}">
                <a16:creationId xmlns:a16="http://schemas.microsoft.com/office/drawing/2014/main" id="{D33B0AFD-44C6-8CD2-7BF0-7F70C2C4F921}"/>
              </a:ext>
            </a:extLst>
          </p:cNvPr>
          <p:cNvSpPr txBox="1"/>
          <p:nvPr/>
        </p:nvSpPr>
        <p:spPr>
          <a:xfrm>
            <a:off x="6341381" y="2928319"/>
            <a:ext cx="2421295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稳住绩点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</a:rPr>
              <a:t> / 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稳中进取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面临保研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考研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就业选择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积极参加各类竞赛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跟老师做科研，产出成果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îṣļíďe">
            <a:extLst>
              <a:ext uri="{FF2B5EF4-FFF2-40B4-BE49-F238E27FC236}">
                <a16:creationId xmlns:a16="http://schemas.microsoft.com/office/drawing/2014/main" id="{C6CD0D9A-5F41-9A52-688E-4D8657AD9E37}"/>
              </a:ext>
            </a:extLst>
          </p:cNvPr>
          <p:cNvSpPr txBox="1"/>
          <p:nvPr/>
        </p:nvSpPr>
        <p:spPr>
          <a:xfrm>
            <a:off x="4010719" y="25290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大二</a:t>
            </a:r>
          </a:p>
        </p:txBody>
      </p:sp>
      <p:sp>
        <p:nvSpPr>
          <p:cNvPr id="6" name="íşľïḓê">
            <a:extLst>
              <a:ext uri="{FF2B5EF4-FFF2-40B4-BE49-F238E27FC236}">
                <a16:creationId xmlns:a16="http://schemas.microsoft.com/office/drawing/2014/main" id="{AB59CDD8-87A0-563A-61BF-07A16C02ACDB}"/>
              </a:ext>
            </a:extLst>
          </p:cNvPr>
          <p:cNvSpPr txBox="1"/>
          <p:nvPr/>
        </p:nvSpPr>
        <p:spPr>
          <a:xfrm>
            <a:off x="3429325" y="3226206"/>
            <a:ext cx="2421295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认真学习，稳中进取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计算机二级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积极参加各类竞赛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跟老师做科研（参加大创）</a:t>
            </a:r>
          </a:p>
        </p:txBody>
      </p:sp>
      <p:sp>
        <p:nvSpPr>
          <p:cNvPr id="9" name="iṧľíďê">
            <a:extLst>
              <a:ext uri="{FF2B5EF4-FFF2-40B4-BE49-F238E27FC236}">
                <a16:creationId xmlns:a16="http://schemas.microsoft.com/office/drawing/2014/main" id="{66152500-10E3-268C-D549-731E2D5A7821}"/>
              </a:ext>
            </a:extLst>
          </p:cNvPr>
          <p:cNvSpPr/>
          <p:nvPr/>
        </p:nvSpPr>
        <p:spPr>
          <a:xfrm>
            <a:off x="3451138" y="4624718"/>
            <a:ext cx="2227158" cy="1497880"/>
          </a:xfrm>
          <a:prstGeom prst="roundRect">
            <a:avLst>
              <a:gd name="adj" fmla="val 3100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>
              <a:solidFill>
                <a:srgbClr val="F3F3F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7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ṣļíďe">
            <a:extLst>
              <a:ext uri="{FF2B5EF4-FFF2-40B4-BE49-F238E27FC236}">
                <a16:creationId xmlns:a16="http://schemas.microsoft.com/office/drawing/2014/main" id="{AC379BE8-EBDF-5768-1002-7149656CA47C}"/>
              </a:ext>
            </a:extLst>
          </p:cNvPr>
          <p:cNvSpPr txBox="1"/>
          <p:nvPr/>
        </p:nvSpPr>
        <p:spPr>
          <a:xfrm>
            <a:off x="1291523" y="31014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大一</a:t>
            </a:r>
          </a:p>
        </p:txBody>
      </p:sp>
      <p:sp>
        <p:nvSpPr>
          <p:cNvPr id="13" name="íşľïḓê">
            <a:extLst>
              <a:ext uri="{FF2B5EF4-FFF2-40B4-BE49-F238E27FC236}">
                <a16:creationId xmlns:a16="http://schemas.microsoft.com/office/drawing/2014/main" id="{AD9D9040-1644-AA70-7422-8122E082034E}"/>
              </a:ext>
            </a:extLst>
          </p:cNvPr>
          <p:cNvSpPr txBox="1"/>
          <p:nvPr/>
        </p:nvSpPr>
        <p:spPr>
          <a:xfrm>
            <a:off x="731942" y="3805210"/>
            <a:ext cx="2565440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认真学习，打好基础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尽快通过大学英语四六级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参加竞赛（大一下）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联系学院老师，加入课题组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iṧľíďê">
            <a:extLst>
              <a:ext uri="{FF2B5EF4-FFF2-40B4-BE49-F238E27FC236}">
                <a16:creationId xmlns:a16="http://schemas.microsoft.com/office/drawing/2014/main" id="{EE191FDF-A222-AB59-6F21-B768F1FE0667}"/>
              </a:ext>
            </a:extLst>
          </p:cNvPr>
          <p:cNvSpPr/>
          <p:nvPr/>
        </p:nvSpPr>
        <p:spPr>
          <a:xfrm>
            <a:off x="731942" y="5195351"/>
            <a:ext cx="2227158" cy="899109"/>
          </a:xfrm>
          <a:prstGeom prst="roundRect">
            <a:avLst>
              <a:gd name="adj" fmla="val 3100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>
              <a:solidFill>
                <a:srgbClr val="F3F3F3"/>
              </a:solidFill>
            </a:endParaRPr>
          </a:p>
        </p:txBody>
      </p:sp>
      <p:sp>
        <p:nvSpPr>
          <p:cNvPr id="5" name="iṧľíďê">
            <a:extLst>
              <a:ext uri="{FF2B5EF4-FFF2-40B4-BE49-F238E27FC236}">
                <a16:creationId xmlns:a16="http://schemas.microsoft.com/office/drawing/2014/main" id="{8935A65C-6146-BEF4-56F7-B656E8B3BD8F}"/>
              </a:ext>
            </a:extLst>
          </p:cNvPr>
          <p:cNvSpPr/>
          <p:nvPr/>
        </p:nvSpPr>
        <p:spPr>
          <a:xfrm>
            <a:off x="9138912" y="3362036"/>
            <a:ext cx="2227158" cy="2736025"/>
          </a:xfrm>
          <a:prstGeom prst="roundRect">
            <a:avLst>
              <a:gd name="adj" fmla="val 3100"/>
            </a:avLst>
          </a:prstGeom>
          <a:solidFill>
            <a:srgbClr val="26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6" name="îṣļíďe">
            <a:extLst>
              <a:ext uri="{FF2B5EF4-FFF2-40B4-BE49-F238E27FC236}">
                <a16:creationId xmlns:a16="http://schemas.microsoft.com/office/drawing/2014/main" id="{BD61AD24-F997-FCBE-4F4B-E6D195D4BF66}"/>
              </a:ext>
            </a:extLst>
          </p:cNvPr>
          <p:cNvSpPr txBox="1"/>
          <p:nvPr/>
        </p:nvSpPr>
        <p:spPr>
          <a:xfrm>
            <a:off x="9698493" y="17982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660AD"/>
                </a:solidFill>
              </a:rPr>
              <a:t>大四</a:t>
            </a:r>
          </a:p>
        </p:txBody>
      </p:sp>
      <p:sp>
        <p:nvSpPr>
          <p:cNvPr id="9" name="íşľïḓê">
            <a:extLst>
              <a:ext uri="{FF2B5EF4-FFF2-40B4-BE49-F238E27FC236}">
                <a16:creationId xmlns:a16="http://schemas.microsoft.com/office/drawing/2014/main" id="{34731837-2F60-FB3F-E12B-08E95D10A5C6}"/>
              </a:ext>
            </a:extLst>
          </p:cNvPr>
          <p:cNvSpPr txBox="1"/>
          <p:nvPr/>
        </p:nvSpPr>
        <p:spPr>
          <a:xfrm>
            <a:off x="9380834" y="2596660"/>
            <a:ext cx="1743314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保研 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</a:rPr>
              <a:t>/ 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考研 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</a:rPr>
              <a:t>/ 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实习就业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3F18D3E-D59D-2638-EFA8-C876CB27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58" y="428558"/>
            <a:ext cx="8089874" cy="595236"/>
          </a:xfrm>
        </p:spPr>
        <p:txBody>
          <a:bodyPr/>
          <a:lstStyle/>
          <a:p>
            <a:r>
              <a:rPr lang="zh-CN" altLang="en-US" dirty="0"/>
              <a:t>做好大学四年的规划</a:t>
            </a:r>
          </a:p>
        </p:txBody>
      </p:sp>
      <p:sp>
        <p:nvSpPr>
          <p:cNvPr id="2" name="îṣļíďe">
            <a:extLst>
              <a:ext uri="{FF2B5EF4-FFF2-40B4-BE49-F238E27FC236}">
                <a16:creationId xmlns:a16="http://schemas.microsoft.com/office/drawing/2014/main" id="{7AA602FC-AE22-92CC-D6E8-EA81117228DD}"/>
              </a:ext>
            </a:extLst>
          </p:cNvPr>
          <p:cNvSpPr txBox="1"/>
          <p:nvPr/>
        </p:nvSpPr>
        <p:spPr>
          <a:xfrm>
            <a:off x="4010719" y="2529075"/>
            <a:ext cx="110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大二</a:t>
            </a:r>
          </a:p>
        </p:txBody>
      </p:sp>
      <p:sp>
        <p:nvSpPr>
          <p:cNvPr id="3" name="íşľïḓê">
            <a:extLst>
              <a:ext uri="{FF2B5EF4-FFF2-40B4-BE49-F238E27FC236}">
                <a16:creationId xmlns:a16="http://schemas.microsoft.com/office/drawing/2014/main" id="{5EDDA4FC-761D-B574-FE2D-523C7C237006}"/>
              </a:ext>
            </a:extLst>
          </p:cNvPr>
          <p:cNvSpPr txBox="1"/>
          <p:nvPr/>
        </p:nvSpPr>
        <p:spPr>
          <a:xfrm>
            <a:off x="3429325" y="3226206"/>
            <a:ext cx="2421295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认真学习，稳中进取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计算机二级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积极参加各类竞赛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跟老师做科研（参加大创）</a:t>
            </a:r>
          </a:p>
        </p:txBody>
      </p:sp>
      <p:sp>
        <p:nvSpPr>
          <p:cNvPr id="4" name="iṧľíďê">
            <a:extLst>
              <a:ext uri="{FF2B5EF4-FFF2-40B4-BE49-F238E27FC236}">
                <a16:creationId xmlns:a16="http://schemas.microsoft.com/office/drawing/2014/main" id="{7D343CE9-1E4E-4320-C385-321116F266E8}"/>
              </a:ext>
            </a:extLst>
          </p:cNvPr>
          <p:cNvSpPr/>
          <p:nvPr/>
        </p:nvSpPr>
        <p:spPr>
          <a:xfrm>
            <a:off x="3451138" y="4624718"/>
            <a:ext cx="2227158" cy="1497880"/>
          </a:xfrm>
          <a:prstGeom prst="roundRect">
            <a:avLst>
              <a:gd name="adj" fmla="val 3100"/>
            </a:avLst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>
              <a:solidFill>
                <a:srgbClr val="F3F3F3"/>
              </a:solidFill>
            </a:endParaRPr>
          </a:p>
        </p:txBody>
      </p:sp>
      <p:sp>
        <p:nvSpPr>
          <p:cNvPr id="16" name="iṧľíďê">
            <a:extLst>
              <a:ext uri="{FF2B5EF4-FFF2-40B4-BE49-F238E27FC236}">
                <a16:creationId xmlns:a16="http://schemas.microsoft.com/office/drawing/2014/main" id="{2ABF0D53-E233-565A-3627-44FAA716EC10}"/>
              </a:ext>
            </a:extLst>
          </p:cNvPr>
          <p:cNvSpPr/>
          <p:nvPr/>
        </p:nvSpPr>
        <p:spPr>
          <a:xfrm>
            <a:off x="6295025" y="4313383"/>
            <a:ext cx="2227158" cy="1805421"/>
          </a:xfrm>
          <a:prstGeom prst="roundRect">
            <a:avLst>
              <a:gd name="adj" fmla="val 31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19" name="îṣļíďe">
            <a:extLst>
              <a:ext uri="{FF2B5EF4-FFF2-40B4-BE49-F238E27FC236}">
                <a16:creationId xmlns:a16="http://schemas.microsoft.com/office/drawing/2014/main" id="{638EEC82-1D87-5CC1-183D-42BF9CED9DA8}"/>
              </a:ext>
            </a:extLst>
          </p:cNvPr>
          <p:cNvSpPr txBox="1"/>
          <p:nvPr/>
        </p:nvSpPr>
        <p:spPr>
          <a:xfrm>
            <a:off x="6854606" y="21731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大三</a:t>
            </a:r>
          </a:p>
        </p:txBody>
      </p:sp>
      <p:sp>
        <p:nvSpPr>
          <p:cNvPr id="20" name="íşľïḓê">
            <a:extLst>
              <a:ext uri="{FF2B5EF4-FFF2-40B4-BE49-F238E27FC236}">
                <a16:creationId xmlns:a16="http://schemas.microsoft.com/office/drawing/2014/main" id="{8D573F1B-7B39-8A93-8E34-DC242C2CAD44}"/>
              </a:ext>
            </a:extLst>
          </p:cNvPr>
          <p:cNvSpPr txBox="1"/>
          <p:nvPr/>
        </p:nvSpPr>
        <p:spPr>
          <a:xfrm>
            <a:off x="6341381" y="2928319"/>
            <a:ext cx="2421295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稳住绩点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</a:rPr>
              <a:t> / 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稳中进取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面临保研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考研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就业选择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积极参加各类竞赛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</a:rPr>
              <a:t>跟老师做科研，产出成果</a:t>
            </a:r>
            <a:endParaRPr lang="en-US" altLang="zh-CN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4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îṣ1iďê">
            <a:extLst>
              <a:ext uri="{FF2B5EF4-FFF2-40B4-BE49-F238E27FC236}">
                <a16:creationId xmlns:a16="http://schemas.microsoft.com/office/drawing/2014/main" id="{FC76E05F-880F-E0C8-5388-C4AD513E2D9D}"/>
              </a:ext>
            </a:extLst>
          </p:cNvPr>
          <p:cNvSpPr/>
          <p:nvPr/>
        </p:nvSpPr>
        <p:spPr>
          <a:xfrm>
            <a:off x="-543942" y="2262899"/>
            <a:ext cx="6438900" cy="6438900"/>
          </a:xfrm>
          <a:prstGeom prst="arc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7B5DD-47C5-B9C6-C269-42FB73529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408" y="2234941"/>
            <a:ext cx="6451169" cy="6451169"/>
          </a:xfrm>
          <a:prstGeom prst="rect">
            <a:avLst/>
          </a:prstGeom>
        </p:spPr>
      </p:pic>
      <p:sp>
        <p:nvSpPr>
          <p:cNvPr id="3" name="îŝļïḋê">
            <a:extLst>
              <a:ext uri="{FF2B5EF4-FFF2-40B4-BE49-F238E27FC236}">
                <a16:creationId xmlns:a16="http://schemas.microsoft.com/office/drawing/2014/main" id="{CFF13C75-784B-1780-8760-195B2E9BDFD7}"/>
              </a:ext>
            </a:extLst>
          </p:cNvPr>
          <p:cNvSpPr txBox="1"/>
          <p:nvPr/>
        </p:nvSpPr>
        <p:spPr>
          <a:xfrm>
            <a:off x="4874903" y="1888970"/>
            <a:ext cx="408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做一名</a:t>
            </a:r>
            <a:r>
              <a:rPr lang="zh-CN" altLang="en-US" sz="2400" b="1" dirty="0">
                <a:solidFill>
                  <a:schemeClr val="bg2">
                    <a:lumMod val="75000"/>
                  </a:schemeClr>
                </a:solidFill>
              </a:rPr>
              <a:t>最有温度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的</a:t>
            </a:r>
            <a:r>
              <a:rPr lang="zh-CN" altLang="en-US" sz="2400" b="1" dirty="0">
                <a:solidFill>
                  <a:schemeClr val="bg2">
                    <a:lumMod val="75000"/>
                  </a:schemeClr>
                </a:solidFill>
              </a:rPr>
              <a:t>南信大人</a:t>
            </a:r>
          </a:p>
        </p:txBody>
      </p:sp>
      <p:sp>
        <p:nvSpPr>
          <p:cNvPr id="5" name="işlídè">
            <a:extLst>
              <a:ext uri="{FF2B5EF4-FFF2-40B4-BE49-F238E27FC236}">
                <a16:creationId xmlns:a16="http://schemas.microsoft.com/office/drawing/2014/main" id="{3DB7A35B-198B-5255-6493-404C30C8D457}"/>
              </a:ext>
            </a:extLst>
          </p:cNvPr>
          <p:cNvSpPr/>
          <p:nvPr/>
        </p:nvSpPr>
        <p:spPr>
          <a:xfrm>
            <a:off x="4666204" y="2952741"/>
            <a:ext cx="166625" cy="1666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rgbClr val="2660AD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b="1" dirty="0">
              <a:solidFill>
                <a:srgbClr val="2660AD"/>
              </a:solidFill>
            </a:endParaRPr>
          </a:p>
        </p:txBody>
      </p:sp>
      <p:sp>
        <p:nvSpPr>
          <p:cNvPr id="6" name="işlídè">
            <a:extLst>
              <a:ext uri="{FF2B5EF4-FFF2-40B4-BE49-F238E27FC236}">
                <a16:creationId xmlns:a16="http://schemas.microsoft.com/office/drawing/2014/main" id="{B8605E42-D995-2353-1861-C67ED611F419}"/>
              </a:ext>
            </a:extLst>
          </p:cNvPr>
          <p:cNvSpPr/>
          <p:nvPr/>
        </p:nvSpPr>
        <p:spPr>
          <a:xfrm>
            <a:off x="5487829" y="4001749"/>
            <a:ext cx="166625" cy="1666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rgbClr val="2660AD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b="1" dirty="0">
              <a:solidFill>
                <a:srgbClr val="2660AD"/>
              </a:solidFill>
            </a:endParaRPr>
          </a:p>
        </p:txBody>
      </p:sp>
      <p:sp>
        <p:nvSpPr>
          <p:cNvPr id="8" name="îŝļïḋê">
            <a:extLst>
              <a:ext uri="{FF2B5EF4-FFF2-40B4-BE49-F238E27FC236}">
                <a16:creationId xmlns:a16="http://schemas.microsoft.com/office/drawing/2014/main" id="{F8BC4455-F7D2-4B70-D71E-41528F43BF7F}"/>
              </a:ext>
            </a:extLst>
          </p:cNvPr>
          <p:cNvSpPr txBox="1"/>
          <p:nvPr/>
        </p:nvSpPr>
        <p:spPr>
          <a:xfrm>
            <a:off x="7110495" y="3822012"/>
            <a:ext cx="366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做一名</a:t>
            </a:r>
            <a:r>
              <a:rPr lang="zh-CN" altLang="en-US" sz="2400" b="1" dirty="0">
                <a:solidFill>
                  <a:schemeClr val="bg2">
                    <a:lumMod val="75000"/>
                  </a:schemeClr>
                </a:solidFill>
              </a:rPr>
              <a:t>勇担使命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的</a:t>
            </a:r>
            <a:r>
              <a:rPr lang="zh-CN" altLang="en-US" sz="2400" b="1" dirty="0">
                <a:solidFill>
                  <a:schemeClr val="bg2">
                    <a:lumMod val="75000"/>
                  </a:schemeClr>
                </a:solidFill>
              </a:rPr>
              <a:t>南信大人</a:t>
            </a:r>
          </a:p>
        </p:txBody>
      </p:sp>
      <p:sp>
        <p:nvSpPr>
          <p:cNvPr id="14" name="işlídè">
            <a:extLst>
              <a:ext uri="{FF2B5EF4-FFF2-40B4-BE49-F238E27FC236}">
                <a16:creationId xmlns:a16="http://schemas.microsoft.com/office/drawing/2014/main" id="{E8A0957D-0E0E-1C2C-8DC6-5E6EC5E874F0}"/>
              </a:ext>
            </a:extLst>
          </p:cNvPr>
          <p:cNvSpPr/>
          <p:nvPr/>
        </p:nvSpPr>
        <p:spPr>
          <a:xfrm>
            <a:off x="3306879" y="2258364"/>
            <a:ext cx="166625" cy="1666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rgbClr val="2660AD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b="1" dirty="0">
              <a:solidFill>
                <a:srgbClr val="2660AD"/>
              </a:solidFill>
            </a:endParaRPr>
          </a:p>
        </p:txBody>
      </p:sp>
      <p:sp>
        <p:nvSpPr>
          <p:cNvPr id="15" name="îṥḷiďê">
            <a:extLst>
              <a:ext uri="{FF2B5EF4-FFF2-40B4-BE49-F238E27FC236}">
                <a16:creationId xmlns:a16="http://schemas.microsoft.com/office/drawing/2014/main" id="{11AF2B35-0B89-3106-30D4-2A09EAF35DD6}"/>
              </a:ext>
            </a:extLst>
          </p:cNvPr>
          <p:cNvSpPr txBox="1"/>
          <p:nvPr/>
        </p:nvSpPr>
        <p:spPr>
          <a:xfrm>
            <a:off x="3575321" y="1827118"/>
            <a:ext cx="119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3200" b="1">
                <a:solidFill>
                  <a:schemeClr val="accent2"/>
                </a:solidFill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a:defRPr>
            </a:lvl1pPr>
          </a:lstStyle>
          <a:p>
            <a:r>
              <a:rPr lang="en-GB" dirty="0">
                <a:solidFill>
                  <a:schemeClr val="bg2">
                    <a:lumMod val="75000"/>
                  </a:schemeClr>
                </a:solidFill>
                <a:effectLst>
                  <a:outerShdw blurRad="254000" dist="127000" algn="ctr" rotWithShape="0">
                    <a:srgbClr val="2660AD">
                      <a:alpha val="32000"/>
                    </a:srgbClr>
                  </a:outerShdw>
                </a:effectLst>
              </a:rPr>
              <a:t>2019</a:t>
            </a:r>
          </a:p>
        </p:txBody>
      </p:sp>
      <p:sp>
        <p:nvSpPr>
          <p:cNvPr id="16" name="îṥḷiďê">
            <a:extLst>
              <a:ext uri="{FF2B5EF4-FFF2-40B4-BE49-F238E27FC236}">
                <a16:creationId xmlns:a16="http://schemas.microsoft.com/office/drawing/2014/main" id="{226B6DA7-80FE-A3CF-6AF8-766ED503D2E6}"/>
              </a:ext>
            </a:extLst>
          </p:cNvPr>
          <p:cNvSpPr txBox="1"/>
          <p:nvPr/>
        </p:nvSpPr>
        <p:spPr>
          <a:xfrm>
            <a:off x="5064117" y="2773667"/>
            <a:ext cx="119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3200" b="1">
                <a:solidFill>
                  <a:schemeClr val="accent2"/>
                </a:solidFill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a:defRPr>
            </a:lvl1pPr>
          </a:lstStyle>
          <a:p>
            <a:r>
              <a:rPr lang="en-GB" dirty="0">
                <a:solidFill>
                  <a:schemeClr val="bg2">
                    <a:lumMod val="75000"/>
                  </a:schemeClr>
                </a:solidFill>
                <a:effectLst>
                  <a:outerShdw blurRad="254000" dist="127000" algn="ctr" rotWithShape="0">
                    <a:srgbClr val="2660AD">
                      <a:alpha val="32000"/>
                    </a:srgbClr>
                  </a:outerShdw>
                </a:effectLst>
              </a:rPr>
              <a:t>2020</a:t>
            </a:r>
          </a:p>
        </p:txBody>
      </p:sp>
      <p:sp>
        <p:nvSpPr>
          <p:cNvPr id="17" name="îṥḷiďê">
            <a:extLst>
              <a:ext uri="{FF2B5EF4-FFF2-40B4-BE49-F238E27FC236}">
                <a16:creationId xmlns:a16="http://schemas.microsoft.com/office/drawing/2014/main" id="{14B30903-7768-2C85-6CA8-688A6A37B68A}"/>
              </a:ext>
            </a:extLst>
          </p:cNvPr>
          <p:cNvSpPr txBox="1"/>
          <p:nvPr/>
        </p:nvSpPr>
        <p:spPr>
          <a:xfrm>
            <a:off x="5870442" y="3760160"/>
            <a:ext cx="119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3200" b="1">
                <a:solidFill>
                  <a:schemeClr val="accent2"/>
                </a:solidFill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a:defRPr>
            </a:lvl1pPr>
          </a:lstStyle>
          <a:p>
            <a:r>
              <a:rPr lang="en-GB" dirty="0">
                <a:solidFill>
                  <a:schemeClr val="bg2">
                    <a:lumMod val="75000"/>
                  </a:schemeClr>
                </a:solidFill>
                <a:effectLst>
                  <a:outerShdw blurRad="254000" dist="127000" algn="ctr" rotWithShape="0">
                    <a:srgbClr val="2660AD">
                      <a:alpha val="32000"/>
                    </a:srgbClr>
                  </a:outerShdw>
                </a:effectLst>
              </a:rPr>
              <a:t>2021</a:t>
            </a:r>
          </a:p>
        </p:txBody>
      </p:sp>
      <p:sp>
        <p:nvSpPr>
          <p:cNvPr id="18" name="标题 7">
            <a:extLst>
              <a:ext uri="{FF2B5EF4-FFF2-40B4-BE49-F238E27FC236}">
                <a16:creationId xmlns:a16="http://schemas.microsoft.com/office/drawing/2014/main" id="{1E42BB7C-E940-3BD5-DACD-C737C432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58" y="428558"/>
            <a:ext cx="8089874" cy="59523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芳华待灼 </a:t>
            </a:r>
            <a:r>
              <a:rPr lang="zh-CN" altLang="en-US" sz="2400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未来可期</a:t>
            </a:r>
            <a:endParaRPr lang="zh-CN" altLang="en-US" dirty="0"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</p:txBody>
      </p:sp>
      <p:sp>
        <p:nvSpPr>
          <p:cNvPr id="20" name="îŝļïḋê">
            <a:extLst>
              <a:ext uri="{FF2B5EF4-FFF2-40B4-BE49-F238E27FC236}">
                <a16:creationId xmlns:a16="http://schemas.microsoft.com/office/drawing/2014/main" id="{86E64735-755F-3668-CE6E-D74485888CCC}"/>
              </a:ext>
            </a:extLst>
          </p:cNvPr>
          <p:cNvSpPr txBox="1"/>
          <p:nvPr/>
        </p:nvSpPr>
        <p:spPr>
          <a:xfrm>
            <a:off x="6316117" y="2825359"/>
            <a:ext cx="408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做一名</a:t>
            </a:r>
            <a:r>
              <a:rPr lang="zh-CN" altLang="en-US" sz="2400" b="1" dirty="0">
                <a:solidFill>
                  <a:schemeClr val="bg2">
                    <a:lumMod val="75000"/>
                  </a:schemeClr>
                </a:solidFill>
              </a:rPr>
              <a:t>有情怀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的</a:t>
            </a:r>
            <a:r>
              <a:rPr lang="zh-CN" altLang="en-US" sz="2400" b="1" dirty="0">
                <a:solidFill>
                  <a:schemeClr val="bg2">
                    <a:lumMod val="75000"/>
                  </a:schemeClr>
                </a:solidFill>
              </a:rPr>
              <a:t>南信大人</a:t>
            </a:r>
          </a:p>
        </p:txBody>
      </p:sp>
      <p:sp>
        <p:nvSpPr>
          <p:cNvPr id="21" name="işlídè">
            <a:extLst>
              <a:ext uri="{FF2B5EF4-FFF2-40B4-BE49-F238E27FC236}">
                <a16:creationId xmlns:a16="http://schemas.microsoft.com/office/drawing/2014/main" id="{6FFFC1BF-EE66-437F-508C-4C64B4765961}"/>
              </a:ext>
            </a:extLst>
          </p:cNvPr>
          <p:cNvSpPr/>
          <p:nvPr/>
        </p:nvSpPr>
        <p:spPr>
          <a:xfrm>
            <a:off x="5796393" y="5044484"/>
            <a:ext cx="166625" cy="166625"/>
          </a:xfrm>
          <a:prstGeom prst="ellipse">
            <a:avLst/>
          </a:prstGeom>
          <a:solidFill>
            <a:srgbClr val="2660AD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rgbClr val="2660AD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b="1" dirty="0">
              <a:solidFill>
                <a:srgbClr val="2660AD"/>
              </a:solidFill>
            </a:endParaRPr>
          </a:p>
        </p:txBody>
      </p:sp>
      <p:sp>
        <p:nvSpPr>
          <p:cNvPr id="22" name="îŝļïḋê">
            <a:extLst>
              <a:ext uri="{FF2B5EF4-FFF2-40B4-BE49-F238E27FC236}">
                <a16:creationId xmlns:a16="http://schemas.microsoft.com/office/drawing/2014/main" id="{24F642CE-FFA5-2A96-34C8-5CF960C34823}"/>
              </a:ext>
            </a:extLst>
          </p:cNvPr>
          <p:cNvSpPr txBox="1"/>
          <p:nvPr/>
        </p:nvSpPr>
        <p:spPr>
          <a:xfrm>
            <a:off x="7439378" y="4854587"/>
            <a:ext cx="3115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做一名</a:t>
            </a:r>
            <a:r>
              <a:rPr lang="zh-CN" altLang="en-US" sz="2400" b="1" dirty="0"/>
              <a:t>豪迈</a:t>
            </a:r>
            <a:r>
              <a:rPr lang="zh-CN" altLang="en-US" sz="2000" dirty="0"/>
              <a:t>的</a:t>
            </a:r>
            <a:r>
              <a:rPr lang="zh-CN" altLang="en-US" sz="2400" b="1" dirty="0">
                <a:solidFill>
                  <a:srgbClr val="2660AD"/>
                </a:solidFill>
              </a:rPr>
              <a:t>南信大人</a:t>
            </a:r>
          </a:p>
        </p:txBody>
      </p:sp>
      <p:sp>
        <p:nvSpPr>
          <p:cNvPr id="23" name="îṥḷiďê">
            <a:extLst>
              <a:ext uri="{FF2B5EF4-FFF2-40B4-BE49-F238E27FC236}">
                <a16:creationId xmlns:a16="http://schemas.microsoft.com/office/drawing/2014/main" id="{A8A571B4-BF8C-E1CA-C8BE-D43D3E667867}"/>
              </a:ext>
            </a:extLst>
          </p:cNvPr>
          <p:cNvSpPr txBox="1"/>
          <p:nvPr/>
        </p:nvSpPr>
        <p:spPr>
          <a:xfrm>
            <a:off x="6209486" y="4792735"/>
            <a:ext cx="119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3200" b="1">
                <a:solidFill>
                  <a:schemeClr val="accent2"/>
                </a:solidFill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a:defRPr>
            </a:lvl1pPr>
          </a:lstStyle>
          <a:p>
            <a:r>
              <a:rPr lang="en-GB" dirty="0">
                <a:solidFill>
                  <a:srgbClr val="2660AD"/>
                </a:solidFill>
                <a:effectLst>
                  <a:outerShdw blurRad="254000" dist="127000" algn="ctr" rotWithShape="0">
                    <a:srgbClr val="2660AD">
                      <a:alpha val="32000"/>
                    </a:srgbClr>
                  </a:outerShdw>
                </a:effectLst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894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29346" y="2686494"/>
            <a:ext cx="8133309" cy="1125346"/>
          </a:xfrm>
        </p:spPr>
        <p:txBody>
          <a:bodyPr/>
          <a:lstStyle/>
          <a:p>
            <a:r>
              <a:rPr lang="zh-CN" altLang="en-US" sz="7200" dirty="0"/>
              <a:t>  感谢倾听！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04973" y="396403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宣讲人：刘安邦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3436569" y="3760193"/>
            <a:ext cx="50331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12779" y="1872731"/>
            <a:ext cx="5211098" cy="2935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sym typeface="+mn-ea"/>
              </a:rPr>
              <a:t>姓       名：刘安邦</a:t>
            </a:r>
            <a:endParaRPr lang="en-US" altLang="zh-CN" sz="2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  <a:sym typeface="+mn-ea"/>
              </a:rPr>
              <a:t>院       系：电子与信息工程学院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班       级：</a:t>
            </a:r>
            <a:r>
              <a:rPr lang="en-US" altLang="zh-CN" sz="240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2019</a:t>
            </a:r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级电子信息工程</a:t>
            </a:r>
            <a:r>
              <a:rPr lang="en-US" altLang="zh-CN" sz="240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班</a:t>
            </a:r>
            <a:endParaRPr lang="en-US" altLang="zh-CN" sz="240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政治面貌：中共正式党员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4ED65A-B29E-4FEC-518C-6E7EEFC5AE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59" y="1953824"/>
            <a:ext cx="1831506" cy="2773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DDBD559-8FAE-7307-3515-47D0807F9FC0}"/>
              </a:ext>
            </a:extLst>
          </p:cNvPr>
          <p:cNvSpPr/>
          <p:nvPr/>
        </p:nvSpPr>
        <p:spPr>
          <a:xfrm>
            <a:off x="819789" y="2207791"/>
            <a:ext cx="6370320" cy="3719811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自我介绍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28534" y="1537991"/>
            <a:ext cx="215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60AD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主干课程成绩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19824" y="1537992"/>
            <a:ext cx="237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60AD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成绩及排名情况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877" y="2259976"/>
            <a:ext cx="6137265" cy="2051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71788" algn="l"/>
              </a:tabLst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大一：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加权平均分：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92.00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排名：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563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（电子信息类）</a:t>
            </a:r>
          </a:p>
          <a:p>
            <a:pPr marL="0" marR="0" lvl="0" indent="0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大二：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加权平均分：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93.01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排名：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/170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（电子信息工程）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大三：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加权平均分：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92.54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排名：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/178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（电子信息工程）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19877" y="4551051"/>
            <a:ext cx="5451741" cy="11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共计</a:t>
            </a:r>
            <a:r>
              <a:rPr lang="en-US" altLang="zh-CN" b="1" dirty="0">
                <a:ea typeface="微软雅黑" panose="020B0503020204020204" pitchFamily="34" charset="-122"/>
              </a:rPr>
              <a:t>20</a:t>
            </a:r>
            <a:r>
              <a:rPr lang="zh-CN" altLang="en-US" b="1" dirty="0">
                <a:ea typeface="微软雅黑" panose="020B0503020204020204" pitchFamily="34" charset="-122"/>
              </a:rPr>
              <a:t>门</a:t>
            </a:r>
            <a:r>
              <a:rPr lang="zh-CN" altLang="en-US" dirty="0">
                <a:ea typeface="微软雅黑" panose="020B0503020204020204" pitchFamily="34" charset="-122"/>
              </a:rPr>
              <a:t>必修课程成绩在</a:t>
            </a:r>
            <a:r>
              <a:rPr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rPr>
              <a:t>95</a:t>
            </a:r>
            <a:r>
              <a:rPr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分及以上</a:t>
            </a:r>
            <a:endParaRPr lang="en-US" altLang="zh-CN" b="1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连续三年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保持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加权成绩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位列专业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第一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，成绩稳定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1B5A0C9-DA3D-9D98-4DBB-5E760C828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05098"/>
              </p:ext>
            </p:extLst>
          </p:nvPr>
        </p:nvGraphicFramePr>
        <p:xfrm>
          <a:off x="7548666" y="2216349"/>
          <a:ext cx="3711389" cy="3711252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182682">
                  <a:extLst>
                    <a:ext uri="{9D8B030D-6E8A-4147-A177-3AD203B41FA5}">
                      <a16:colId xmlns:a16="http://schemas.microsoft.com/office/drawing/2014/main" val="499634037"/>
                    </a:ext>
                  </a:extLst>
                </a:gridCol>
                <a:gridCol w="921323">
                  <a:extLst>
                    <a:ext uri="{9D8B030D-6E8A-4147-A177-3AD203B41FA5}">
                      <a16:colId xmlns:a16="http://schemas.microsoft.com/office/drawing/2014/main" val="276527361"/>
                    </a:ext>
                  </a:extLst>
                </a:gridCol>
                <a:gridCol w="607384">
                  <a:extLst>
                    <a:ext uri="{9D8B030D-6E8A-4147-A177-3AD203B41FA5}">
                      <a16:colId xmlns:a16="http://schemas.microsoft.com/office/drawing/2014/main" val="220725931"/>
                    </a:ext>
                  </a:extLst>
                </a:gridCol>
              </a:tblGrid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课程名称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总评成绩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学分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680380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电路分析基础</a:t>
                      </a:r>
                      <a:r>
                        <a:rPr lang="en-US" altLang="zh-CN" sz="14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Ⅰ</a:t>
                      </a:r>
                      <a:endParaRPr lang="en-US" altLang="zh-CN" sz="14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100</a:t>
                      </a:r>
                      <a:endParaRPr lang="en-US" altLang="zh-CN" sz="14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54097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大学物理</a:t>
                      </a:r>
                      <a:r>
                        <a:rPr lang="en-US" altLang="zh-CN" sz="14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Ⅰ(2)</a:t>
                      </a:r>
                      <a:endParaRPr lang="zh-CN" alt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>
                          <a:solidFill>
                            <a:srgbClr val="C00000"/>
                          </a:solidFill>
                          <a:effectLst/>
                        </a:rPr>
                        <a:t>100</a:t>
                      </a:r>
                      <a:endParaRPr lang="en-US" altLang="zh-CN" sz="14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674219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大学物理</a:t>
                      </a:r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Ⅰ(1)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28614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电磁场与电磁波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431750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计算机程序设计</a:t>
                      </a:r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(C</a:t>
                      </a:r>
                      <a:r>
                        <a:rPr lang="zh-CN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语言</a:t>
                      </a:r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352832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概率论与数理统计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73520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高频电子线路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533349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模拟电子技术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409546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数字电子技术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423058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微机原理与单片机技术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318877"/>
                  </a:ext>
                </a:extLst>
              </a:tr>
              <a:tr h="3092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线性代数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255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3811580-05B2-DE2A-7785-BA3EC1EBA41C}"/>
              </a:ext>
            </a:extLst>
          </p:cNvPr>
          <p:cNvSpPr/>
          <p:nvPr/>
        </p:nvSpPr>
        <p:spPr>
          <a:xfrm>
            <a:off x="1065158" y="1637405"/>
            <a:ext cx="4301933" cy="4551802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自我介绍</a:t>
            </a:r>
            <a:endParaRPr lang="zh-CN" altLang="en-US" dirty="0">
              <a:solidFill>
                <a:srgbClr val="C00000"/>
              </a:solidFill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D22C9E-E7B1-A66C-21AF-145C3DA1A4C8}"/>
              </a:ext>
            </a:extLst>
          </p:cNvPr>
          <p:cNvSpPr txBox="1"/>
          <p:nvPr/>
        </p:nvSpPr>
        <p:spPr>
          <a:xfrm>
            <a:off x="1222175" y="1637405"/>
            <a:ext cx="4076822" cy="17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个人荣誉：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2022 - </a:t>
            </a:r>
            <a:r>
              <a:rPr lang="zh-CN" altLang="en-US" b="1" dirty="0">
                <a:solidFill>
                  <a:srgbClr val="C00000"/>
                </a:solidFill>
              </a:rPr>
              <a:t>国家奖学金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2022</a:t>
            </a:r>
            <a:r>
              <a:rPr lang="zh-CN" altLang="en-US" b="1" dirty="0">
                <a:solidFill>
                  <a:srgbClr val="C00000"/>
                </a:solidFill>
                <a:latin typeface="微软雅黑"/>
                <a:ea typeface="微软雅黑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微软雅黑"/>
                <a:ea typeface="微软雅黑"/>
              </a:rPr>
              <a:t>-</a:t>
            </a:r>
            <a:r>
              <a:rPr lang="zh-CN" altLang="en-US" b="1" dirty="0">
                <a:solidFill>
                  <a:srgbClr val="C00000"/>
                </a:solidFill>
                <a:latin typeface="微软雅黑"/>
                <a:ea typeface="微软雅黑"/>
              </a:rPr>
              <a:t>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江苏省省级“三好学生”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2021 - </a:t>
            </a:r>
            <a:r>
              <a:rPr lang="zh-CN" altLang="en-US" b="1" dirty="0">
                <a:solidFill>
                  <a:srgbClr val="C00000"/>
                </a:solidFill>
              </a:rPr>
              <a:t>校长奖学金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5831B5A-6413-7DF1-05EA-4C842C6C0899}"/>
              </a:ext>
            </a:extLst>
          </p:cNvPr>
          <p:cNvGrpSpPr/>
          <p:nvPr/>
        </p:nvGrpSpPr>
        <p:grpSpPr>
          <a:xfrm>
            <a:off x="6209491" y="1637405"/>
            <a:ext cx="4530298" cy="1512000"/>
            <a:chOff x="6208103" y="1700784"/>
            <a:chExt cx="4530298" cy="1512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B03B495-8357-7CA5-0705-330D193D8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227" y="1727765"/>
              <a:ext cx="2180174" cy="1422927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7D811FE-3FF8-7EDE-3682-F1A247EF7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4" t="9222" r="5685" b="9779"/>
            <a:stretch/>
          </p:blipFill>
          <p:spPr>
            <a:xfrm>
              <a:off x="6208103" y="1700784"/>
              <a:ext cx="2241722" cy="151200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8C9CB4A-16F5-7A7D-4C63-2928A0646123}"/>
              </a:ext>
            </a:extLst>
          </p:cNvPr>
          <p:cNvSpPr txBox="1"/>
          <p:nvPr/>
        </p:nvSpPr>
        <p:spPr>
          <a:xfrm>
            <a:off x="1236048" y="3388975"/>
            <a:ext cx="4062949" cy="17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竞赛获奖：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蓝桥杯软件类</a:t>
            </a:r>
            <a:r>
              <a:rPr lang="zh-CN" altLang="en-US" b="1" dirty="0"/>
              <a:t>全国总决赛二等奖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蓝桥杯软件类江苏赛区一等奖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9478ED-3EC7-D302-03D4-4FE5D46282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456" y="3263478"/>
            <a:ext cx="2107519" cy="29823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DA59B5-5F57-321A-7242-2AC2F6F74301}"/>
              </a:ext>
            </a:extLst>
          </p:cNvPr>
          <p:cNvSpPr txBox="1"/>
          <p:nvPr/>
        </p:nvSpPr>
        <p:spPr>
          <a:xfrm>
            <a:off x="1218223" y="4801232"/>
            <a:ext cx="3954314" cy="133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科研成果：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发表核心期刊论文一篇（一作）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授权软件著作权两项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1822AC5-C212-62C3-7B98-187110348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343" y="3273207"/>
            <a:ext cx="2146703" cy="29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3811580-05B2-DE2A-7785-BA3EC1EBA41C}"/>
              </a:ext>
            </a:extLst>
          </p:cNvPr>
          <p:cNvSpPr/>
          <p:nvPr/>
        </p:nvSpPr>
        <p:spPr>
          <a:xfrm>
            <a:off x="1065158" y="1637405"/>
            <a:ext cx="4301933" cy="4551802"/>
          </a:xfrm>
          <a:prstGeom prst="rect">
            <a:avLst/>
          </a:prstGeom>
          <a:solidFill>
            <a:schemeClr val="accent1">
              <a:alpha val="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光黑变_CNKI" panose="02000500000000000000" pitchFamily="2" charset="-122"/>
                <a:ea typeface="华光黑变_CNKI" panose="02000500000000000000" pitchFamily="2" charset="-122"/>
              </a:rPr>
              <a:t>自我介绍</a:t>
            </a:r>
            <a:endParaRPr lang="zh-CN" altLang="en-US" dirty="0">
              <a:solidFill>
                <a:srgbClr val="C00000"/>
              </a:solidFill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D22C9E-E7B1-A66C-21AF-145C3DA1A4C8}"/>
              </a:ext>
            </a:extLst>
          </p:cNvPr>
          <p:cNvSpPr txBox="1"/>
          <p:nvPr/>
        </p:nvSpPr>
        <p:spPr>
          <a:xfrm>
            <a:off x="1222175" y="1637405"/>
            <a:ext cx="4076822" cy="17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个人荣誉：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2022 - </a:t>
            </a:r>
            <a:r>
              <a:rPr lang="zh-CN" altLang="en-US" b="1" dirty="0">
                <a:solidFill>
                  <a:srgbClr val="C00000"/>
                </a:solidFill>
              </a:rPr>
              <a:t>国家奖学金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2022</a:t>
            </a:r>
            <a:r>
              <a:rPr lang="zh-CN" altLang="en-US" b="1" dirty="0">
                <a:solidFill>
                  <a:srgbClr val="C00000"/>
                </a:solidFill>
                <a:latin typeface="微软雅黑"/>
                <a:ea typeface="微软雅黑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微软雅黑"/>
                <a:ea typeface="微软雅黑"/>
              </a:rPr>
              <a:t>-</a:t>
            </a:r>
            <a:r>
              <a:rPr lang="zh-CN" altLang="en-US" b="1" dirty="0">
                <a:solidFill>
                  <a:srgbClr val="C00000"/>
                </a:solidFill>
                <a:latin typeface="微软雅黑"/>
                <a:ea typeface="微软雅黑"/>
              </a:rPr>
              <a:t>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江苏省省级“三好学生”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2021 - </a:t>
            </a:r>
            <a:r>
              <a:rPr lang="zh-CN" altLang="en-US" b="1" dirty="0">
                <a:solidFill>
                  <a:srgbClr val="C00000"/>
                </a:solidFill>
              </a:rPr>
              <a:t>校长奖学金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C9CB4A-16F5-7A7D-4C63-2928A0646123}"/>
              </a:ext>
            </a:extLst>
          </p:cNvPr>
          <p:cNvSpPr txBox="1"/>
          <p:nvPr/>
        </p:nvSpPr>
        <p:spPr>
          <a:xfrm>
            <a:off x="1236048" y="3388975"/>
            <a:ext cx="4062949" cy="17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竞赛获奖：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蓝桥杯软件类</a:t>
            </a:r>
            <a:r>
              <a:rPr lang="zh-CN" altLang="en-US" b="1" dirty="0"/>
              <a:t>全国总决赛二等奖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蓝桥杯软件类江苏赛区一等奖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DA59B5-5F57-321A-7242-2AC2F6F74301}"/>
              </a:ext>
            </a:extLst>
          </p:cNvPr>
          <p:cNvSpPr txBox="1"/>
          <p:nvPr/>
        </p:nvSpPr>
        <p:spPr>
          <a:xfrm>
            <a:off x="1218223" y="4801232"/>
            <a:ext cx="3954314" cy="133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科研成果：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发表核心期刊论文一篇（一作）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授权软件著作权两项</a:t>
            </a:r>
            <a:endParaRPr lang="en-US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A5DE23-6118-5619-8FD1-61596D6B24AC}"/>
              </a:ext>
            </a:extLst>
          </p:cNvPr>
          <p:cNvGrpSpPr/>
          <p:nvPr/>
        </p:nvGrpSpPr>
        <p:grpSpPr>
          <a:xfrm>
            <a:off x="5946505" y="1637405"/>
            <a:ext cx="5009447" cy="4551803"/>
            <a:chOff x="3515359" y="1367942"/>
            <a:chExt cx="5303521" cy="481901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E2A4B4D-56E7-39A9-C009-8E7DE6C4A2F1}"/>
                </a:ext>
              </a:extLst>
            </p:cNvPr>
            <p:cNvSpPr/>
            <p:nvPr/>
          </p:nvSpPr>
          <p:spPr>
            <a:xfrm>
              <a:off x="3515359" y="1381206"/>
              <a:ext cx="5303521" cy="3179737"/>
            </a:xfrm>
            <a:prstGeom prst="rect">
              <a:avLst/>
            </a:prstGeom>
            <a:solidFill>
              <a:schemeClr val="bg2">
                <a:lumMod val="50000"/>
                <a:alpha val="5000"/>
              </a:schemeClr>
            </a:solidFill>
            <a:ln w="6350" cap="rnd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853464F-219C-623D-D0AF-F6BDC539EEA1}"/>
                </a:ext>
              </a:extLst>
            </p:cNvPr>
            <p:cNvSpPr/>
            <p:nvPr/>
          </p:nvSpPr>
          <p:spPr>
            <a:xfrm>
              <a:off x="4586543" y="1381206"/>
              <a:ext cx="3222418" cy="3229102"/>
            </a:xfrm>
            <a:prstGeom prst="rect">
              <a:avLst/>
            </a:prstGeom>
            <a:blipFill dpi="0" rotWithShape="1">
              <a:blip r:embed="rId3">
                <a:alphaModFix amt="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B2B8EB1-EB93-9576-15D1-A484CFB29579}"/>
                </a:ext>
              </a:extLst>
            </p:cNvPr>
            <p:cNvGrpSpPr/>
            <p:nvPr/>
          </p:nvGrpSpPr>
          <p:grpSpPr>
            <a:xfrm>
              <a:off x="3515359" y="4783508"/>
              <a:ext cx="5303521" cy="1403445"/>
              <a:chOff x="686269" y="2282404"/>
              <a:chExt cx="5303521" cy="140344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B888CA3-DE02-751F-624B-596C9C371D59}"/>
                  </a:ext>
                </a:extLst>
              </p:cNvPr>
              <p:cNvSpPr/>
              <p:nvPr/>
            </p:nvSpPr>
            <p:spPr>
              <a:xfrm>
                <a:off x="686269" y="2282404"/>
                <a:ext cx="5303521" cy="1403445"/>
              </a:xfrm>
              <a:prstGeom prst="rect">
                <a:avLst/>
              </a:prstGeom>
              <a:solidFill>
                <a:srgbClr val="00679C">
                  <a:alpha val="5000"/>
                </a:srgbClr>
              </a:solidFill>
              <a:ln w="6350" cap="rnd">
                <a:solidFill>
                  <a:schemeClr val="bg2">
                    <a:lumMod val="90000"/>
                  </a:schemeClr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89C8DCEE-336E-955C-9569-8A5A5C41D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3555" y="2462737"/>
                <a:ext cx="1102302" cy="1102302"/>
              </a:xfrm>
              <a:prstGeom prst="ellipse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050965F-30C2-4469-F114-4AFD1D847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E3E3E3"/>
                  </a:clrFrom>
                  <a:clrTo>
                    <a:srgbClr val="E3E3E3">
                      <a:alpha val="0"/>
                    </a:srgbClr>
                  </a:clrTo>
                </a:clrChange>
              </a:blip>
              <a:srcRect l="3629" t="3118" r="7129" b="2226"/>
              <a:stretch/>
            </p:blipFill>
            <p:spPr>
              <a:xfrm>
                <a:off x="2212488" y="2462737"/>
                <a:ext cx="1102302" cy="1106665"/>
              </a:xfrm>
              <a:prstGeom prst="ellipse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31C713FF-4EFD-2161-F6D2-E67FF80EA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4514" y="2716682"/>
                <a:ext cx="2377646" cy="594412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FF08674-C4C4-8F93-2190-B6DA99BC3DBA}"/>
                </a:ext>
              </a:extLst>
            </p:cNvPr>
            <p:cNvSpPr txBox="1"/>
            <p:nvPr/>
          </p:nvSpPr>
          <p:spPr>
            <a:xfrm>
              <a:off x="3714255" y="2003840"/>
              <a:ext cx="4966995" cy="22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综合成绩：</a:t>
              </a:r>
              <a:r>
                <a:rPr lang="en-US" altLang="zh-CN" sz="1600" dirty="0"/>
                <a:t>98.04     </a:t>
              </a:r>
            </a:p>
            <a:p>
              <a:pPr marL="342900" indent="-34290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专业排名：</a:t>
              </a:r>
              <a:r>
                <a:rPr lang="en-US" altLang="zh-CN" sz="1600" b="1" dirty="0">
                  <a:solidFill>
                    <a:srgbClr val="C00000"/>
                  </a:solidFill>
                </a:rPr>
                <a:t>1</a:t>
              </a:r>
              <a:r>
                <a:rPr lang="en-US" altLang="zh-CN" sz="1600" dirty="0"/>
                <a:t>/10</a:t>
              </a:r>
            </a:p>
            <a:p>
              <a:pPr marL="342900" indent="-34290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推免去向：</a:t>
              </a:r>
              <a:r>
                <a:rPr lang="zh-CN" altLang="en-US" sz="1600" b="1" dirty="0"/>
                <a:t>东南大学 </a:t>
              </a:r>
              <a:endParaRPr lang="en-US" altLang="zh-CN" sz="1600" b="1" dirty="0"/>
            </a:p>
            <a:p>
              <a:pPr marL="342900" indent="-34290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院       系：生物科学与医学工程学院</a:t>
              </a:r>
              <a:endParaRPr lang="en-US" altLang="zh-CN" sz="1600" dirty="0"/>
            </a:p>
            <a:p>
              <a:pPr marL="342900" indent="-34290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专       业：生物医学工程</a:t>
              </a:r>
              <a:endParaRPr lang="en-US" altLang="zh-CN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D915B5C-862C-70AA-F9B7-07EFF2C5E82B}"/>
                </a:ext>
              </a:extLst>
            </p:cNvPr>
            <p:cNvSpPr txBox="1"/>
            <p:nvPr/>
          </p:nvSpPr>
          <p:spPr>
            <a:xfrm>
              <a:off x="5266077" y="1367942"/>
              <a:ext cx="1695079" cy="49962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/>
                <a:t>推免情况</a:t>
              </a:r>
              <a:endParaRPr lang="en-US" altLang="zh-CN" sz="2000" b="1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F847A1A-E105-C2C9-2732-771374660BB1}"/>
                </a:ext>
              </a:extLst>
            </p:cNvPr>
            <p:cNvCxnSpPr>
              <a:cxnSpLocks/>
            </p:cNvCxnSpPr>
            <p:nvPr/>
          </p:nvCxnSpPr>
          <p:spPr>
            <a:xfrm>
              <a:off x="3739307" y="1945472"/>
              <a:ext cx="4862038" cy="0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9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6EFE4F2-3D9D-8DEF-FBB3-2BEB8786E188}"/>
              </a:ext>
            </a:extLst>
          </p:cNvPr>
          <p:cNvSpPr txBox="1">
            <a:spLocks/>
          </p:cNvSpPr>
          <p:nvPr/>
        </p:nvSpPr>
        <p:spPr>
          <a:xfrm>
            <a:off x="3489034" y="2966936"/>
            <a:ext cx="6102438" cy="9838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/>
              <a:t>大学阶段该怎样学习</a:t>
            </a:r>
          </a:p>
        </p:txBody>
      </p:sp>
    </p:spTree>
    <p:extLst>
      <p:ext uri="{BB962C8B-B14F-4D97-AF65-F5344CB8AC3E}">
        <p14:creationId xmlns:p14="http://schemas.microsoft.com/office/powerpoint/2010/main" val="290797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91BEB-A80D-5D68-F716-4E6B8C7F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大学阶段该怎样学习</a:t>
            </a:r>
          </a:p>
        </p:txBody>
      </p:sp>
      <p:grpSp>
        <p:nvGrpSpPr>
          <p:cNvPr id="9" name="iṥḻïḓe">
            <a:extLst>
              <a:ext uri="{FF2B5EF4-FFF2-40B4-BE49-F238E27FC236}">
                <a16:creationId xmlns:a16="http://schemas.microsoft.com/office/drawing/2014/main" id="{3BD2A6A8-82B3-658D-152A-6056BD062B38}"/>
              </a:ext>
            </a:extLst>
          </p:cNvPr>
          <p:cNvGrpSpPr/>
          <p:nvPr/>
        </p:nvGrpSpPr>
        <p:grpSpPr>
          <a:xfrm>
            <a:off x="1217125" y="2266337"/>
            <a:ext cx="3754910" cy="2783544"/>
            <a:chOff x="2976873" y="1116504"/>
            <a:chExt cx="6237968" cy="4624255"/>
          </a:xfrm>
        </p:grpSpPr>
        <p:sp>
          <p:nvSpPr>
            <p:cNvPr id="11" name="íṧ1iḍê">
              <a:extLst>
                <a:ext uri="{FF2B5EF4-FFF2-40B4-BE49-F238E27FC236}">
                  <a16:creationId xmlns:a16="http://schemas.microsoft.com/office/drawing/2014/main" id="{32A87738-4678-400A-5E96-B4D997DE72DC}"/>
                </a:ext>
              </a:extLst>
            </p:cNvPr>
            <p:cNvSpPr/>
            <p:nvPr/>
          </p:nvSpPr>
          <p:spPr>
            <a:xfrm>
              <a:off x="2976873" y="5017398"/>
              <a:ext cx="6237968" cy="723361"/>
            </a:xfrm>
            <a:custGeom>
              <a:avLst/>
              <a:gdLst>
                <a:gd name="connsiteX0" fmla="*/ -495 w 6237968"/>
                <a:gd name="connsiteY0" fmla="*/ 361503 h 723361"/>
                <a:gd name="connsiteX1" fmla="*/ 3118489 w 6237968"/>
                <a:gd name="connsiteY1" fmla="*/ -213 h 723361"/>
                <a:gd name="connsiteX2" fmla="*/ 6237473 w 6237968"/>
                <a:gd name="connsiteY2" fmla="*/ 361503 h 723361"/>
                <a:gd name="connsiteX3" fmla="*/ 3118489 w 6237968"/>
                <a:gd name="connsiteY3" fmla="*/ 723148 h 723361"/>
                <a:gd name="connsiteX4" fmla="*/ -495 w 6237968"/>
                <a:gd name="connsiteY4" fmla="*/ 361503 h 72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7968" h="723361">
                  <a:moveTo>
                    <a:pt x="-495" y="361503"/>
                  </a:moveTo>
                  <a:cubicBezTo>
                    <a:pt x="-495" y="161660"/>
                    <a:pt x="1395839" y="-213"/>
                    <a:pt x="3118489" y="-213"/>
                  </a:cubicBezTo>
                  <a:cubicBezTo>
                    <a:pt x="4841139" y="-213"/>
                    <a:pt x="6237473" y="161731"/>
                    <a:pt x="6237473" y="361503"/>
                  </a:cubicBezTo>
                  <a:cubicBezTo>
                    <a:pt x="6237473" y="561275"/>
                    <a:pt x="4841068" y="723148"/>
                    <a:pt x="3118489" y="723148"/>
                  </a:cubicBezTo>
                  <a:cubicBezTo>
                    <a:pt x="1395911" y="723148"/>
                    <a:pt x="-495" y="561204"/>
                    <a:pt x="-495" y="361503"/>
                  </a:cubicBezTo>
                  <a:close/>
                </a:path>
              </a:pathLst>
            </a:custGeom>
            <a:solidFill>
              <a:srgbClr val="E8EEF9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isľiďê">
              <a:extLst>
                <a:ext uri="{FF2B5EF4-FFF2-40B4-BE49-F238E27FC236}">
                  <a16:creationId xmlns:a16="http://schemas.microsoft.com/office/drawing/2014/main" id="{2727203A-EC42-5F24-02B4-AC0BB1199A73}"/>
                </a:ext>
              </a:extLst>
            </p:cNvPr>
            <p:cNvSpPr/>
            <p:nvPr/>
          </p:nvSpPr>
          <p:spPr>
            <a:xfrm>
              <a:off x="6277072" y="2593940"/>
              <a:ext cx="362358" cy="498109"/>
            </a:xfrm>
            <a:custGeom>
              <a:avLst/>
              <a:gdLst>
                <a:gd name="connsiteX0" fmla="*/ 0 w 362358"/>
                <a:gd name="connsiteY0" fmla="*/ 226465 h 498109"/>
                <a:gd name="connsiteX1" fmla="*/ 235530 w 362358"/>
                <a:gd name="connsiteY1" fmla="*/ 498110 h 498109"/>
                <a:gd name="connsiteX2" fmla="*/ 362359 w 362358"/>
                <a:gd name="connsiteY2" fmla="*/ 262723 h 498109"/>
                <a:gd name="connsiteX3" fmla="*/ 181144 w 362358"/>
                <a:gd name="connsiteY3" fmla="*/ 0 h 498109"/>
                <a:gd name="connsiteX4" fmla="*/ 0 w 362358"/>
                <a:gd name="connsiteY4" fmla="*/ 226465 h 49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58" h="498109">
                  <a:moveTo>
                    <a:pt x="0" y="226465"/>
                  </a:moveTo>
                  <a:lnTo>
                    <a:pt x="235530" y="498110"/>
                  </a:lnTo>
                  <a:lnTo>
                    <a:pt x="362359" y="262723"/>
                  </a:lnTo>
                  <a:lnTo>
                    <a:pt x="181144" y="0"/>
                  </a:lnTo>
                  <a:lnTo>
                    <a:pt x="0" y="226465"/>
                  </a:ln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ïśḷíḑé">
              <a:extLst>
                <a:ext uri="{FF2B5EF4-FFF2-40B4-BE49-F238E27FC236}">
                  <a16:creationId xmlns:a16="http://schemas.microsoft.com/office/drawing/2014/main" id="{5F947A2D-1BEA-6ACD-3CF9-D6A692185A80}"/>
                </a:ext>
              </a:extLst>
            </p:cNvPr>
            <p:cNvSpPr/>
            <p:nvPr/>
          </p:nvSpPr>
          <p:spPr>
            <a:xfrm>
              <a:off x="6164997" y="2349254"/>
              <a:ext cx="310370" cy="392570"/>
            </a:xfrm>
            <a:custGeom>
              <a:avLst/>
              <a:gdLst>
                <a:gd name="connsiteX0" fmla="*/ 113649 w 310370"/>
                <a:gd name="connsiteY0" fmla="*/ 392357 h 392570"/>
                <a:gd name="connsiteX1" fmla="*/ 309211 w 310370"/>
                <a:gd name="connsiteY1" fmla="*/ 268954 h 392570"/>
                <a:gd name="connsiteX2" fmla="*/ 134419 w 310370"/>
                <a:gd name="connsiteY2" fmla="*/ 164 h 392570"/>
                <a:gd name="connsiteX3" fmla="*/ 113649 w 310370"/>
                <a:gd name="connsiteY3" fmla="*/ 392357 h 39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70" h="392570">
                  <a:moveTo>
                    <a:pt x="113649" y="392357"/>
                  </a:moveTo>
                  <a:cubicBezTo>
                    <a:pt x="113649" y="392357"/>
                    <a:pt x="299218" y="317416"/>
                    <a:pt x="309211" y="268954"/>
                  </a:cubicBezTo>
                  <a:cubicBezTo>
                    <a:pt x="319203" y="220492"/>
                    <a:pt x="214428" y="10442"/>
                    <a:pt x="134419" y="164"/>
                  </a:cubicBezTo>
                  <a:cubicBezTo>
                    <a:pt x="54410" y="-10113"/>
                    <a:pt x="-113030" y="191086"/>
                    <a:pt x="113649" y="392357"/>
                  </a:cubicBezTo>
                  <a:close/>
                </a:path>
              </a:pathLst>
            </a:custGeom>
            <a:solidFill>
              <a:srgbClr val="F9C6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îṣľïdé">
              <a:extLst>
                <a:ext uri="{FF2B5EF4-FFF2-40B4-BE49-F238E27FC236}">
                  <a16:creationId xmlns:a16="http://schemas.microsoft.com/office/drawing/2014/main" id="{08CCF65E-AD49-AA99-D0B2-5A735553CF44}"/>
                </a:ext>
              </a:extLst>
            </p:cNvPr>
            <p:cNvSpPr/>
            <p:nvPr/>
          </p:nvSpPr>
          <p:spPr>
            <a:xfrm>
              <a:off x="6238734" y="4916541"/>
              <a:ext cx="300994" cy="224982"/>
            </a:xfrm>
            <a:custGeom>
              <a:avLst/>
              <a:gdLst>
                <a:gd name="connsiteX0" fmla="*/ -128 w 300994"/>
                <a:gd name="connsiteY0" fmla="*/ 5290 h 224982"/>
                <a:gd name="connsiteX1" fmla="*/ 18929 w 300994"/>
                <a:gd name="connsiteY1" fmla="*/ 202136 h 224982"/>
                <a:gd name="connsiteX2" fmla="*/ 299994 w 300994"/>
                <a:gd name="connsiteY2" fmla="*/ 161382 h 224982"/>
                <a:gd name="connsiteX3" fmla="*/ 160175 w 300994"/>
                <a:gd name="connsiteY3" fmla="*/ 75307 h 224982"/>
                <a:gd name="connsiteX4" fmla="*/ 133411 w 300994"/>
                <a:gd name="connsiteY4" fmla="*/ -63 h 224982"/>
                <a:gd name="connsiteX5" fmla="*/ -128 w 300994"/>
                <a:gd name="connsiteY5" fmla="*/ 5290 h 22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994" h="224982">
                  <a:moveTo>
                    <a:pt x="-128" y="5290"/>
                  </a:moveTo>
                  <a:cubicBezTo>
                    <a:pt x="-128" y="5290"/>
                    <a:pt x="-4767" y="179368"/>
                    <a:pt x="18929" y="202136"/>
                  </a:cubicBezTo>
                  <a:cubicBezTo>
                    <a:pt x="59825" y="241391"/>
                    <a:pt x="284150" y="230685"/>
                    <a:pt x="299994" y="161382"/>
                  </a:cubicBezTo>
                  <a:cubicBezTo>
                    <a:pt x="310415" y="115775"/>
                    <a:pt x="156250" y="116703"/>
                    <a:pt x="160175" y="75307"/>
                  </a:cubicBezTo>
                  <a:cubicBezTo>
                    <a:pt x="164672" y="27844"/>
                    <a:pt x="168740" y="-2632"/>
                    <a:pt x="133411" y="-63"/>
                  </a:cubicBezTo>
                  <a:cubicBezTo>
                    <a:pt x="96654" y="2221"/>
                    <a:pt x="-128" y="5290"/>
                    <a:pt x="-128" y="5290"/>
                  </a:cubicBezTo>
                  <a:close/>
                </a:path>
              </a:pathLst>
            </a:custGeom>
            <a:solidFill>
              <a:srgbClr val="454863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iśḷíḑé">
              <a:extLst>
                <a:ext uri="{FF2B5EF4-FFF2-40B4-BE49-F238E27FC236}">
                  <a16:creationId xmlns:a16="http://schemas.microsoft.com/office/drawing/2014/main" id="{25A55583-E34C-19BE-1C04-3C454BC7B014}"/>
                </a:ext>
              </a:extLst>
            </p:cNvPr>
            <p:cNvSpPr/>
            <p:nvPr/>
          </p:nvSpPr>
          <p:spPr>
            <a:xfrm>
              <a:off x="5794796" y="4970927"/>
              <a:ext cx="300994" cy="224952"/>
            </a:xfrm>
            <a:custGeom>
              <a:avLst/>
              <a:gdLst>
                <a:gd name="connsiteX0" fmla="*/ -128 w 300994"/>
                <a:gd name="connsiteY0" fmla="*/ 5219 h 224952"/>
                <a:gd name="connsiteX1" fmla="*/ 18929 w 300994"/>
                <a:gd name="connsiteY1" fmla="*/ 202136 h 224952"/>
                <a:gd name="connsiteX2" fmla="*/ 299994 w 300994"/>
                <a:gd name="connsiteY2" fmla="*/ 161382 h 224952"/>
                <a:gd name="connsiteX3" fmla="*/ 160175 w 300994"/>
                <a:gd name="connsiteY3" fmla="*/ 75235 h 224952"/>
                <a:gd name="connsiteX4" fmla="*/ 133411 w 300994"/>
                <a:gd name="connsiteY4" fmla="*/ -63 h 224952"/>
                <a:gd name="connsiteX5" fmla="*/ -128 w 300994"/>
                <a:gd name="connsiteY5" fmla="*/ 5219 h 22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994" h="224952">
                  <a:moveTo>
                    <a:pt x="-128" y="5219"/>
                  </a:moveTo>
                  <a:cubicBezTo>
                    <a:pt x="-128" y="5219"/>
                    <a:pt x="-4767" y="179368"/>
                    <a:pt x="18929" y="202136"/>
                  </a:cubicBezTo>
                  <a:cubicBezTo>
                    <a:pt x="59826" y="241320"/>
                    <a:pt x="284150" y="230685"/>
                    <a:pt x="299994" y="161382"/>
                  </a:cubicBezTo>
                  <a:cubicBezTo>
                    <a:pt x="310415" y="115775"/>
                    <a:pt x="156250" y="116703"/>
                    <a:pt x="160175" y="75235"/>
                  </a:cubicBezTo>
                  <a:cubicBezTo>
                    <a:pt x="164672" y="27844"/>
                    <a:pt x="168740" y="-2632"/>
                    <a:pt x="133411" y="-63"/>
                  </a:cubicBezTo>
                  <a:cubicBezTo>
                    <a:pt x="96654" y="2150"/>
                    <a:pt x="-128" y="5219"/>
                    <a:pt x="-128" y="5219"/>
                  </a:cubicBezTo>
                  <a:close/>
                </a:path>
              </a:pathLst>
            </a:custGeom>
            <a:solidFill>
              <a:srgbClr val="454863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ïśliďé">
              <a:extLst>
                <a:ext uri="{FF2B5EF4-FFF2-40B4-BE49-F238E27FC236}">
                  <a16:creationId xmlns:a16="http://schemas.microsoft.com/office/drawing/2014/main" id="{98A64796-2EE3-18D6-152D-CA02B306188C}"/>
                </a:ext>
              </a:extLst>
            </p:cNvPr>
            <p:cNvSpPr/>
            <p:nvPr/>
          </p:nvSpPr>
          <p:spPr>
            <a:xfrm>
              <a:off x="5461119" y="3056708"/>
              <a:ext cx="1044568" cy="1971368"/>
            </a:xfrm>
            <a:custGeom>
              <a:avLst/>
              <a:gdLst>
                <a:gd name="connsiteX0" fmla="*/ 1019655 w 1044568"/>
                <a:gd name="connsiteY0" fmla="*/ 712811 h 1971368"/>
                <a:gd name="connsiteX1" fmla="*/ 796472 w 1044568"/>
                <a:gd name="connsiteY1" fmla="*/ 17142 h 1971368"/>
                <a:gd name="connsiteX2" fmla="*/ 16941 w 1044568"/>
                <a:gd name="connsiteY2" fmla="*/ 30346 h 1971368"/>
                <a:gd name="connsiteX3" fmla="*/ 174532 w 1044568"/>
                <a:gd name="connsiteY3" fmla="*/ 1371010 h 1971368"/>
                <a:gd name="connsiteX4" fmla="*/ 244477 w 1044568"/>
                <a:gd name="connsiteY4" fmla="*/ 1969755 h 1971368"/>
                <a:gd name="connsiteX5" fmla="*/ 582212 w 1044568"/>
                <a:gd name="connsiteY5" fmla="*/ 1952126 h 1971368"/>
                <a:gd name="connsiteX6" fmla="*/ 611974 w 1044568"/>
                <a:gd name="connsiteY6" fmla="*/ 1310843 h 1971368"/>
                <a:gd name="connsiteX7" fmla="*/ 547025 w 1044568"/>
                <a:gd name="connsiteY7" fmla="*/ 674341 h 1971368"/>
                <a:gd name="connsiteX8" fmla="*/ 618398 w 1044568"/>
                <a:gd name="connsiteY8" fmla="*/ 1271302 h 1971368"/>
                <a:gd name="connsiteX9" fmla="*/ 688272 w 1044568"/>
                <a:gd name="connsiteY9" fmla="*/ 1924433 h 1971368"/>
                <a:gd name="connsiteX10" fmla="*/ 1026007 w 1044568"/>
                <a:gd name="connsiteY10" fmla="*/ 1906876 h 1971368"/>
                <a:gd name="connsiteX11" fmla="*/ 1019655 w 1044568"/>
                <a:gd name="connsiteY11" fmla="*/ 712811 h 197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4568" h="1971368">
                  <a:moveTo>
                    <a:pt x="1019655" y="712811"/>
                  </a:moveTo>
                  <a:cubicBezTo>
                    <a:pt x="945285" y="331253"/>
                    <a:pt x="844149" y="17142"/>
                    <a:pt x="796472" y="17142"/>
                  </a:cubicBezTo>
                  <a:cubicBezTo>
                    <a:pt x="747439" y="17142"/>
                    <a:pt x="48987" y="-29607"/>
                    <a:pt x="16941" y="30346"/>
                  </a:cubicBezTo>
                  <a:cubicBezTo>
                    <a:pt x="-63211" y="180229"/>
                    <a:pt x="158044" y="1327901"/>
                    <a:pt x="174532" y="1371010"/>
                  </a:cubicBezTo>
                  <a:cubicBezTo>
                    <a:pt x="195372" y="1425325"/>
                    <a:pt x="189448" y="1982959"/>
                    <a:pt x="244477" y="1969755"/>
                  </a:cubicBezTo>
                  <a:cubicBezTo>
                    <a:pt x="244477" y="1969755"/>
                    <a:pt x="547953" y="1978534"/>
                    <a:pt x="582212" y="1952126"/>
                  </a:cubicBezTo>
                  <a:cubicBezTo>
                    <a:pt x="616471" y="1925718"/>
                    <a:pt x="631316" y="1406197"/>
                    <a:pt x="611974" y="1310843"/>
                  </a:cubicBezTo>
                  <a:cubicBezTo>
                    <a:pt x="602767" y="1263594"/>
                    <a:pt x="556874" y="719021"/>
                    <a:pt x="547025" y="674341"/>
                  </a:cubicBezTo>
                  <a:cubicBezTo>
                    <a:pt x="562227" y="717879"/>
                    <a:pt x="611903" y="1254030"/>
                    <a:pt x="618398" y="1271302"/>
                  </a:cubicBezTo>
                  <a:cubicBezTo>
                    <a:pt x="639167" y="1325617"/>
                    <a:pt x="633243" y="1937637"/>
                    <a:pt x="688272" y="1924433"/>
                  </a:cubicBezTo>
                  <a:cubicBezTo>
                    <a:pt x="688272" y="1924433"/>
                    <a:pt x="991819" y="1933284"/>
                    <a:pt x="1026007" y="1906876"/>
                  </a:cubicBezTo>
                  <a:cubicBezTo>
                    <a:pt x="1060194" y="1880468"/>
                    <a:pt x="1038783" y="808237"/>
                    <a:pt x="1019655" y="712811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îṩļíḋê">
              <a:extLst>
                <a:ext uri="{FF2B5EF4-FFF2-40B4-BE49-F238E27FC236}">
                  <a16:creationId xmlns:a16="http://schemas.microsoft.com/office/drawing/2014/main" id="{DCDBA8FC-850F-E260-C758-A45539B4E571}"/>
                </a:ext>
              </a:extLst>
            </p:cNvPr>
            <p:cNvSpPr/>
            <p:nvPr/>
          </p:nvSpPr>
          <p:spPr>
            <a:xfrm>
              <a:off x="5436718" y="2266981"/>
              <a:ext cx="981986" cy="985636"/>
            </a:xfrm>
            <a:custGeom>
              <a:avLst/>
              <a:gdLst>
                <a:gd name="connsiteX0" fmla="*/ 404558 w 981986"/>
                <a:gd name="connsiteY0" fmla="*/ 2785 h 985636"/>
                <a:gd name="connsiteX1" fmla="*/ 864269 w 981986"/>
                <a:gd name="connsiteY1" fmla="*/ 80796 h 985636"/>
                <a:gd name="connsiteX2" fmla="*/ 929860 w 981986"/>
                <a:gd name="connsiteY2" fmla="*/ 971526 h 985636"/>
                <a:gd name="connsiteX3" fmla="*/ 17 w 981986"/>
                <a:gd name="connsiteY3" fmla="*/ 861113 h 985636"/>
                <a:gd name="connsiteX4" fmla="*/ 133912 w 981986"/>
                <a:gd name="connsiteY4" fmla="*/ 101636 h 985636"/>
                <a:gd name="connsiteX5" fmla="*/ 404558 w 981986"/>
                <a:gd name="connsiteY5" fmla="*/ 2785 h 9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1986" h="985636">
                  <a:moveTo>
                    <a:pt x="404558" y="2785"/>
                  </a:moveTo>
                  <a:cubicBezTo>
                    <a:pt x="404558" y="2785"/>
                    <a:pt x="730374" y="17488"/>
                    <a:pt x="864269" y="80796"/>
                  </a:cubicBezTo>
                  <a:cubicBezTo>
                    <a:pt x="1053192" y="170797"/>
                    <a:pt x="965546" y="852120"/>
                    <a:pt x="929860" y="971526"/>
                  </a:cubicBezTo>
                  <a:cubicBezTo>
                    <a:pt x="913445" y="1024485"/>
                    <a:pt x="1516" y="912644"/>
                    <a:pt x="17" y="861113"/>
                  </a:cubicBezTo>
                  <a:cubicBezTo>
                    <a:pt x="-8904" y="578477"/>
                    <a:pt x="101224" y="166371"/>
                    <a:pt x="133912" y="101636"/>
                  </a:cubicBezTo>
                  <a:cubicBezTo>
                    <a:pt x="166601" y="36901"/>
                    <a:pt x="290004" y="-13202"/>
                    <a:pt x="404558" y="2785"/>
                  </a:cubicBezTo>
                  <a:close/>
                </a:path>
              </a:pathLst>
            </a:custGeom>
            <a:solidFill>
              <a:srgbClr val="F9C6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íśľíḍé">
              <a:extLst>
                <a:ext uri="{FF2B5EF4-FFF2-40B4-BE49-F238E27FC236}">
                  <a16:creationId xmlns:a16="http://schemas.microsoft.com/office/drawing/2014/main" id="{AB2379B2-4EF3-9DDB-0A6E-EEDE09F1BDE4}"/>
                </a:ext>
              </a:extLst>
            </p:cNvPr>
            <p:cNvSpPr/>
            <p:nvPr/>
          </p:nvSpPr>
          <p:spPr>
            <a:xfrm>
              <a:off x="5761782" y="1578260"/>
              <a:ext cx="206567" cy="192608"/>
            </a:xfrm>
            <a:custGeom>
              <a:avLst/>
              <a:gdLst>
                <a:gd name="connsiteX0" fmla="*/ 912 w 206567"/>
                <a:gd name="connsiteY0" fmla="*/ 76346 h 192608"/>
                <a:gd name="connsiteX1" fmla="*/ 87701 w 206567"/>
                <a:gd name="connsiteY1" fmla="*/ 188829 h 192608"/>
                <a:gd name="connsiteX2" fmla="*/ 204466 w 206567"/>
                <a:gd name="connsiteY2" fmla="*/ 136370 h 192608"/>
                <a:gd name="connsiteX3" fmla="*/ 121746 w 206567"/>
                <a:gd name="connsiteY3" fmla="*/ 1690 h 192608"/>
                <a:gd name="connsiteX4" fmla="*/ 912 w 206567"/>
                <a:gd name="connsiteY4" fmla="*/ 76346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67" h="192608">
                  <a:moveTo>
                    <a:pt x="912" y="76346"/>
                  </a:moveTo>
                  <a:cubicBezTo>
                    <a:pt x="-8510" y="128020"/>
                    <a:pt x="30389" y="178338"/>
                    <a:pt x="87701" y="188829"/>
                  </a:cubicBezTo>
                  <a:cubicBezTo>
                    <a:pt x="145013" y="199321"/>
                    <a:pt x="194760" y="188044"/>
                    <a:pt x="204466" y="136370"/>
                  </a:cubicBezTo>
                  <a:cubicBezTo>
                    <a:pt x="214173" y="84697"/>
                    <a:pt x="179058" y="12111"/>
                    <a:pt x="121746" y="1690"/>
                  </a:cubicBezTo>
                  <a:cubicBezTo>
                    <a:pt x="64433" y="-8730"/>
                    <a:pt x="10333" y="24672"/>
                    <a:pt x="912" y="76346"/>
                  </a:cubicBezTo>
                  <a:close/>
                </a:path>
              </a:pathLst>
            </a:custGeom>
            <a:solidFill>
              <a:srgbClr val="1F20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ïšḻíḋe">
              <a:extLst>
                <a:ext uri="{FF2B5EF4-FFF2-40B4-BE49-F238E27FC236}">
                  <a16:creationId xmlns:a16="http://schemas.microsoft.com/office/drawing/2014/main" id="{3269C82D-F9B5-DF70-41F8-E71802BFB6CF}"/>
                </a:ext>
              </a:extLst>
            </p:cNvPr>
            <p:cNvSpPr/>
            <p:nvPr/>
          </p:nvSpPr>
          <p:spPr>
            <a:xfrm>
              <a:off x="5788610" y="1647555"/>
              <a:ext cx="454256" cy="487826"/>
            </a:xfrm>
            <a:custGeom>
              <a:avLst/>
              <a:gdLst>
                <a:gd name="connsiteX0" fmla="*/ 408814 w 454256"/>
                <a:gd name="connsiteY0" fmla="*/ 385326 h 487826"/>
                <a:gd name="connsiteX1" fmla="*/ 225886 w 454256"/>
                <a:gd name="connsiteY1" fmla="*/ -87 h 487826"/>
                <a:gd name="connsiteX2" fmla="*/ 17478 w 454256"/>
                <a:gd name="connsiteY2" fmla="*/ 332581 h 487826"/>
                <a:gd name="connsiteX3" fmla="*/ 408814 w 454256"/>
                <a:gd name="connsiteY3" fmla="*/ 385326 h 48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56" h="487826">
                  <a:moveTo>
                    <a:pt x="408814" y="385326"/>
                  </a:moveTo>
                  <a:cubicBezTo>
                    <a:pt x="484969" y="325515"/>
                    <a:pt x="488324" y="-7652"/>
                    <a:pt x="225886" y="-87"/>
                  </a:cubicBezTo>
                  <a:cubicBezTo>
                    <a:pt x="-36551" y="7479"/>
                    <a:pt x="-12855" y="240939"/>
                    <a:pt x="17478" y="332581"/>
                  </a:cubicBezTo>
                  <a:cubicBezTo>
                    <a:pt x="101698" y="587168"/>
                    <a:pt x="299614" y="470973"/>
                    <a:pt x="408814" y="385326"/>
                  </a:cubicBezTo>
                  <a:close/>
                </a:path>
              </a:pathLst>
            </a:custGeom>
            <a:solidFill>
              <a:srgbClr val="1F20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îṥḷíde">
              <a:extLst>
                <a:ext uri="{FF2B5EF4-FFF2-40B4-BE49-F238E27FC236}">
                  <a16:creationId xmlns:a16="http://schemas.microsoft.com/office/drawing/2014/main" id="{410276E2-16D1-EE01-3EC2-8C6EC08E76C6}"/>
                </a:ext>
              </a:extLst>
            </p:cNvPr>
            <p:cNvSpPr/>
            <p:nvPr/>
          </p:nvSpPr>
          <p:spPr>
            <a:xfrm>
              <a:off x="5853997" y="1810778"/>
              <a:ext cx="342925" cy="586488"/>
            </a:xfrm>
            <a:custGeom>
              <a:avLst/>
              <a:gdLst>
                <a:gd name="connsiteX0" fmla="*/ 69571 w 342925"/>
                <a:gd name="connsiteY0" fmla="*/ 35106 h 586488"/>
                <a:gd name="connsiteX1" fmla="*/ 251857 w 342925"/>
                <a:gd name="connsiteY1" fmla="*/ 12125 h 586488"/>
                <a:gd name="connsiteX2" fmla="*/ 308313 w 342925"/>
                <a:gd name="connsiteY2" fmla="*/ 312960 h 586488"/>
                <a:gd name="connsiteX3" fmla="*/ 184910 w 342925"/>
                <a:gd name="connsiteY3" fmla="*/ 398607 h 586488"/>
                <a:gd name="connsiteX4" fmla="*/ 280120 w 342925"/>
                <a:gd name="connsiteY4" fmla="*/ 506237 h 586488"/>
                <a:gd name="connsiteX5" fmla="*/ 65075 w 342925"/>
                <a:gd name="connsiteY5" fmla="*/ 570044 h 586488"/>
                <a:gd name="connsiteX6" fmla="*/ 18611 w 342925"/>
                <a:gd name="connsiteY6" fmla="*/ 464912 h 586488"/>
                <a:gd name="connsiteX7" fmla="*/ 69571 w 342925"/>
                <a:gd name="connsiteY7" fmla="*/ 34892 h 5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25" h="586488">
                  <a:moveTo>
                    <a:pt x="69571" y="35106"/>
                  </a:moveTo>
                  <a:cubicBezTo>
                    <a:pt x="69571" y="35106"/>
                    <a:pt x="156218" y="-25560"/>
                    <a:pt x="251857" y="12125"/>
                  </a:cubicBezTo>
                  <a:cubicBezTo>
                    <a:pt x="358059" y="53949"/>
                    <a:pt x="362484" y="222674"/>
                    <a:pt x="308313" y="312960"/>
                  </a:cubicBezTo>
                  <a:cubicBezTo>
                    <a:pt x="254141" y="403247"/>
                    <a:pt x="183767" y="359995"/>
                    <a:pt x="184910" y="398607"/>
                  </a:cubicBezTo>
                  <a:cubicBezTo>
                    <a:pt x="187193" y="481043"/>
                    <a:pt x="249573" y="457347"/>
                    <a:pt x="280120" y="506237"/>
                  </a:cubicBezTo>
                  <a:cubicBezTo>
                    <a:pt x="312523" y="558054"/>
                    <a:pt x="179699" y="614866"/>
                    <a:pt x="65075" y="570044"/>
                  </a:cubicBezTo>
                  <a:cubicBezTo>
                    <a:pt x="7977" y="547705"/>
                    <a:pt x="12545" y="528862"/>
                    <a:pt x="18611" y="464912"/>
                  </a:cubicBezTo>
                  <a:cubicBezTo>
                    <a:pt x="25748" y="400677"/>
                    <a:pt x="-54760" y="89778"/>
                    <a:pt x="69571" y="34892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iŝļîḋé">
              <a:extLst>
                <a:ext uri="{FF2B5EF4-FFF2-40B4-BE49-F238E27FC236}">
                  <a16:creationId xmlns:a16="http://schemas.microsoft.com/office/drawing/2014/main" id="{693A7E2D-9E0C-61EB-CABB-A3C37E307412}"/>
                </a:ext>
              </a:extLst>
            </p:cNvPr>
            <p:cNvSpPr/>
            <p:nvPr/>
          </p:nvSpPr>
          <p:spPr>
            <a:xfrm>
              <a:off x="5833176" y="1806706"/>
              <a:ext cx="177132" cy="246213"/>
            </a:xfrm>
            <a:custGeom>
              <a:avLst/>
              <a:gdLst>
                <a:gd name="connsiteX0" fmla="*/ 176539 w 177132"/>
                <a:gd name="connsiteY0" fmla="*/ 3563 h 246213"/>
                <a:gd name="connsiteX1" fmla="*/ 138854 w 177132"/>
                <a:gd name="connsiteY1" fmla="*/ 102914 h 246213"/>
                <a:gd name="connsiteX2" fmla="*/ 103667 w 177132"/>
                <a:gd name="connsiteY2" fmla="*/ 154874 h 246213"/>
                <a:gd name="connsiteX3" fmla="*/ 95888 w 177132"/>
                <a:gd name="connsiteY3" fmla="*/ 205833 h 246213"/>
                <a:gd name="connsiteX4" fmla="*/ 48282 w 177132"/>
                <a:gd name="connsiteY4" fmla="*/ 143311 h 246213"/>
                <a:gd name="connsiteX5" fmla="*/ 23944 w 177132"/>
                <a:gd name="connsiteY5" fmla="*/ 243661 h 246213"/>
                <a:gd name="connsiteX6" fmla="*/ 9098 w 177132"/>
                <a:gd name="connsiteY6" fmla="*/ 109266 h 246213"/>
                <a:gd name="connsiteX7" fmla="*/ 176539 w 177132"/>
                <a:gd name="connsiteY7" fmla="*/ 3563 h 24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132" h="246213">
                  <a:moveTo>
                    <a:pt x="176539" y="3563"/>
                  </a:moveTo>
                  <a:cubicBezTo>
                    <a:pt x="176539" y="3563"/>
                    <a:pt x="180464" y="82073"/>
                    <a:pt x="138854" y="102914"/>
                  </a:cubicBezTo>
                  <a:cubicBezTo>
                    <a:pt x="97244" y="123755"/>
                    <a:pt x="98814" y="115119"/>
                    <a:pt x="103667" y="154874"/>
                  </a:cubicBezTo>
                  <a:cubicBezTo>
                    <a:pt x="108520" y="194628"/>
                    <a:pt x="120154" y="222249"/>
                    <a:pt x="95888" y="205833"/>
                  </a:cubicBezTo>
                  <a:cubicBezTo>
                    <a:pt x="71621" y="189418"/>
                    <a:pt x="77759" y="130750"/>
                    <a:pt x="48282" y="143311"/>
                  </a:cubicBezTo>
                  <a:cubicBezTo>
                    <a:pt x="18805" y="155873"/>
                    <a:pt x="20732" y="228102"/>
                    <a:pt x="23944" y="243661"/>
                  </a:cubicBezTo>
                  <a:cubicBezTo>
                    <a:pt x="27156" y="259220"/>
                    <a:pt x="-20164" y="195199"/>
                    <a:pt x="9098" y="109266"/>
                  </a:cubicBezTo>
                  <a:cubicBezTo>
                    <a:pt x="39503" y="24975"/>
                    <a:pt x="119012" y="-12924"/>
                    <a:pt x="176539" y="3563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îṣľiḑe">
              <a:extLst>
                <a:ext uri="{FF2B5EF4-FFF2-40B4-BE49-F238E27FC236}">
                  <a16:creationId xmlns:a16="http://schemas.microsoft.com/office/drawing/2014/main" id="{8305E84F-48F8-AB9D-86C2-BF55955E67FB}"/>
                </a:ext>
              </a:extLst>
            </p:cNvPr>
            <p:cNvSpPr/>
            <p:nvPr/>
          </p:nvSpPr>
          <p:spPr>
            <a:xfrm>
              <a:off x="5791435" y="1899598"/>
              <a:ext cx="121005" cy="154828"/>
            </a:xfrm>
            <a:custGeom>
              <a:avLst/>
              <a:gdLst>
                <a:gd name="connsiteX0" fmla="*/ 116717 w 121005"/>
                <a:gd name="connsiteY0" fmla="*/ 73401 h 154828"/>
                <a:gd name="connsiteX1" fmla="*/ 39634 w 121005"/>
                <a:gd name="connsiteY1" fmla="*/ 4740 h 154828"/>
                <a:gd name="connsiteX2" fmla="*/ 42061 w 121005"/>
                <a:gd name="connsiteY2" fmla="*/ 143274 h 154828"/>
                <a:gd name="connsiteX3" fmla="*/ 116717 w 121005"/>
                <a:gd name="connsiteY3" fmla="*/ 73401 h 15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5" h="154828">
                  <a:moveTo>
                    <a:pt x="116717" y="73401"/>
                  </a:moveTo>
                  <a:cubicBezTo>
                    <a:pt x="114790" y="69118"/>
                    <a:pt x="78390" y="-22167"/>
                    <a:pt x="39634" y="4740"/>
                  </a:cubicBezTo>
                  <a:cubicBezTo>
                    <a:pt x="879" y="31648"/>
                    <a:pt x="-27884" y="103520"/>
                    <a:pt x="42061" y="143274"/>
                  </a:cubicBezTo>
                  <a:cubicBezTo>
                    <a:pt x="110721" y="184599"/>
                    <a:pt x="129635" y="101807"/>
                    <a:pt x="116717" y="73401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ïṡľíḍê">
              <a:extLst>
                <a:ext uri="{FF2B5EF4-FFF2-40B4-BE49-F238E27FC236}">
                  <a16:creationId xmlns:a16="http://schemas.microsoft.com/office/drawing/2014/main" id="{5E7BB494-858D-97D7-A582-EA1FAA91CE65}"/>
                </a:ext>
              </a:extLst>
            </p:cNvPr>
            <p:cNvSpPr/>
            <p:nvPr/>
          </p:nvSpPr>
          <p:spPr>
            <a:xfrm>
              <a:off x="5664274" y="3003043"/>
              <a:ext cx="571535" cy="574288"/>
            </a:xfrm>
            <a:custGeom>
              <a:avLst/>
              <a:gdLst>
                <a:gd name="connsiteX0" fmla="*/ 477123 w 571535"/>
                <a:gd name="connsiteY0" fmla="*/ 74805 h 574288"/>
                <a:gd name="connsiteX1" fmla="*/ 270784 w 571535"/>
                <a:gd name="connsiteY1" fmla="*/ 149 h 574288"/>
                <a:gd name="connsiteX2" fmla="*/ 74581 w 571535"/>
                <a:gd name="connsiteY2" fmla="*/ 95217 h 574288"/>
                <a:gd name="connsiteX3" fmla="*/ 139 w 571535"/>
                <a:gd name="connsiteY3" fmla="*/ 302198 h 574288"/>
                <a:gd name="connsiteX4" fmla="*/ 94851 w 571535"/>
                <a:gd name="connsiteY4" fmla="*/ 499044 h 574288"/>
                <a:gd name="connsiteX5" fmla="*/ 169293 w 571535"/>
                <a:gd name="connsiteY5" fmla="*/ 548219 h 574288"/>
                <a:gd name="connsiteX6" fmla="*/ 497607 w 571535"/>
                <a:gd name="connsiteY6" fmla="*/ 478702 h 574288"/>
                <a:gd name="connsiteX7" fmla="*/ 570407 w 571535"/>
                <a:gd name="connsiteY7" fmla="*/ 271722 h 574288"/>
                <a:gd name="connsiteX8" fmla="*/ 477622 w 571535"/>
                <a:gd name="connsiteY8" fmla="*/ 74876 h 57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35" h="574288">
                  <a:moveTo>
                    <a:pt x="477123" y="74805"/>
                  </a:moveTo>
                  <a:cubicBezTo>
                    <a:pt x="421166" y="23209"/>
                    <a:pt x="346803" y="-3698"/>
                    <a:pt x="270784" y="149"/>
                  </a:cubicBezTo>
                  <a:cubicBezTo>
                    <a:pt x="195101" y="3546"/>
                    <a:pt x="124149" y="37927"/>
                    <a:pt x="74581" y="95217"/>
                  </a:cubicBezTo>
                  <a:cubicBezTo>
                    <a:pt x="20409" y="154599"/>
                    <a:pt x="-4928" y="224188"/>
                    <a:pt x="139" y="302198"/>
                  </a:cubicBezTo>
                  <a:cubicBezTo>
                    <a:pt x="2666" y="378203"/>
                    <a:pt x="37039" y="449639"/>
                    <a:pt x="94851" y="499044"/>
                  </a:cubicBezTo>
                  <a:cubicBezTo>
                    <a:pt x="116620" y="519635"/>
                    <a:pt x="141807" y="536279"/>
                    <a:pt x="169293" y="548219"/>
                  </a:cubicBezTo>
                  <a:cubicBezTo>
                    <a:pt x="282054" y="600293"/>
                    <a:pt x="415628" y="572008"/>
                    <a:pt x="497607" y="478702"/>
                  </a:cubicBezTo>
                  <a:cubicBezTo>
                    <a:pt x="550065" y="419320"/>
                    <a:pt x="575474" y="349732"/>
                    <a:pt x="570407" y="271722"/>
                  </a:cubicBezTo>
                  <a:cubicBezTo>
                    <a:pt x="567787" y="196160"/>
                    <a:pt x="534242" y="124987"/>
                    <a:pt x="477622" y="74876"/>
                  </a:cubicBezTo>
                  <a:close/>
                </a:path>
              </a:pathLst>
            </a:custGeom>
            <a:solidFill>
              <a:srgbClr val="42ADC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íṥḻiḑé">
              <a:extLst>
                <a:ext uri="{FF2B5EF4-FFF2-40B4-BE49-F238E27FC236}">
                  <a16:creationId xmlns:a16="http://schemas.microsoft.com/office/drawing/2014/main" id="{384DEACC-EFBE-D953-AB57-641A23385C7C}"/>
                </a:ext>
              </a:extLst>
            </p:cNvPr>
            <p:cNvSpPr/>
            <p:nvPr/>
          </p:nvSpPr>
          <p:spPr>
            <a:xfrm>
              <a:off x="6109329" y="1116504"/>
              <a:ext cx="2253785" cy="1955871"/>
            </a:xfrm>
            <a:custGeom>
              <a:avLst/>
              <a:gdLst>
                <a:gd name="connsiteX0" fmla="*/ 2250044 w 2253785"/>
                <a:gd name="connsiteY0" fmla="*/ 930294 h 1955871"/>
                <a:gd name="connsiteX1" fmla="*/ 1897820 w 2253785"/>
                <a:gd name="connsiteY1" fmla="*/ 287441 h 1955871"/>
                <a:gd name="connsiteX2" fmla="*/ 1217139 w 2253785"/>
                <a:gd name="connsiteY2" fmla="*/ -191 h 1955871"/>
                <a:gd name="connsiteX3" fmla="*/ 660005 w 2253785"/>
                <a:gd name="connsiteY3" fmla="*/ 228201 h 1955871"/>
                <a:gd name="connsiteX4" fmla="*/ 617681 w 2253785"/>
                <a:gd name="connsiteY4" fmla="*/ 326339 h 1955871"/>
                <a:gd name="connsiteX5" fmla="*/ 663431 w 2253785"/>
                <a:gd name="connsiteY5" fmla="*/ 424405 h 1955871"/>
                <a:gd name="connsiteX6" fmla="*/ 788689 w 2253785"/>
                <a:gd name="connsiteY6" fmla="*/ 539458 h 1955871"/>
                <a:gd name="connsiteX7" fmla="*/ 966550 w 2253785"/>
                <a:gd name="connsiteY7" fmla="*/ 539458 h 1955871"/>
                <a:gd name="connsiteX8" fmla="*/ 1254396 w 2253785"/>
                <a:gd name="connsiteY8" fmla="*/ 419337 h 1955871"/>
                <a:gd name="connsiteX9" fmla="*/ 1626890 w 2253785"/>
                <a:gd name="connsiteY9" fmla="*/ 583495 h 1955871"/>
                <a:gd name="connsiteX10" fmla="*/ 1823307 w 2253785"/>
                <a:gd name="connsiteY10" fmla="*/ 938716 h 1955871"/>
                <a:gd name="connsiteX11" fmla="*/ 1674281 w 2253785"/>
                <a:gd name="connsiteY11" fmla="*/ 1307498 h 1955871"/>
                <a:gd name="connsiteX12" fmla="*/ 1237409 w 2253785"/>
                <a:gd name="connsiteY12" fmla="*/ 1510554 h 1955871"/>
                <a:gd name="connsiteX13" fmla="*/ 705754 w 2253785"/>
                <a:gd name="connsiteY13" fmla="*/ 1180669 h 1955871"/>
                <a:gd name="connsiteX14" fmla="*/ 651583 w 2253785"/>
                <a:gd name="connsiteY14" fmla="*/ 1131565 h 1955871"/>
                <a:gd name="connsiteX15" fmla="*/ 464857 w 2253785"/>
                <a:gd name="connsiteY15" fmla="*/ 1140358 h 1955871"/>
                <a:gd name="connsiteX16" fmla="*/ 463587 w 2253785"/>
                <a:gd name="connsiteY16" fmla="*/ 1141771 h 1955871"/>
                <a:gd name="connsiteX17" fmla="*/ 33496 w 2253785"/>
                <a:gd name="connsiteY17" fmla="*/ 1617184 h 1955871"/>
                <a:gd name="connsiteX18" fmla="*/ 43702 w 2253785"/>
                <a:gd name="connsiteY18" fmla="*/ 1806679 h 1955871"/>
                <a:gd name="connsiteX19" fmla="*/ 170674 w 2253785"/>
                <a:gd name="connsiteY19" fmla="*/ 1921732 h 1955871"/>
                <a:gd name="connsiteX20" fmla="*/ 204576 w 2253785"/>
                <a:gd name="connsiteY20" fmla="*/ 1943714 h 1955871"/>
                <a:gd name="connsiteX21" fmla="*/ 360311 w 2253785"/>
                <a:gd name="connsiteY21" fmla="*/ 1911525 h 1955871"/>
                <a:gd name="connsiteX22" fmla="*/ 638022 w 2253785"/>
                <a:gd name="connsiteY22" fmla="*/ 1603624 h 1955871"/>
                <a:gd name="connsiteX23" fmla="*/ 651583 w 2253785"/>
                <a:gd name="connsiteY23" fmla="*/ 1601982 h 1955871"/>
                <a:gd name="connsiteX24" fmla="*/ 1339043 w 2253785"/>
                <a:gd name="connsiteY24" fmla="*/ 1936934 h 1955871"/>
                <a:gd name="connsiteX25" fmla="*/ 1982468 w 2253785"/>
                <a:gd name="connsiteY25" fmla="*/ 1622252 h 1955871"/>
                <a:gd name="connsiteX26" fmla="*/ 2250044 w 2253785"/>
                <a:gd name="connsiteY26" fmla="*/ 930365 h 195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53785" h="1955871">
                  <a:moveTo>
                    <a:pt x="2250044" y="930294"/>
                  </a:moveTo>
                  <a:cubicBezTo>
                    <a:pt x="2229703" y="695121"/>
                    <a:pt x="2109440" y="478577"/>
                    <a:pt x="1897820" y="287441"/>
                  </a:cubicBezTo>
                  <a:cubicBezTo>
                    <a:pt x="1686128" y="94735"/>
                    <a:pt x="1455880" y="-1904"/>
                    <a:pt x="1217139" y="-191"/>
                  </a:cubicBezTo>
                  <a:cubicBezTo>
                    <a:pt x="1008874" y="-191"/>
                    <a:pt x="822591" y="77605"/>
                    <a:pt x="660005" y="228201"/>
                  </a:cubicBezTo>
                  <a:cubicBezTo>
                    <a:pt x="632954" y="253653"/>
                    <a:pt x="617609" y="289182"/>
                    <a:pt x="617681" y="326339"/>
                  </a:cubicBezTo>
                  <a:cubicBezTo>
                    <a:pt x="618894" y="363902"/>
                    <a:pt x="635452" y="399324"/>
                    <a:pt x="663431" y="424405"/>
                  </a:cubicBezTo>
                  <a:lnTo>
                    <a:pt x="788689" y="539458"/>
                  </a:lnTo>
                  <a:cubicBezTo>
                    <a:pt x="839506" y="584329"/>
                    <a:pt x="915733" y="584329"/>
                    <a:pt x="966550" y="539458"/>
                  </a:cubicBezTo>
                  <a:cubicBezTo>
                    <a:pt x="1057978" y="459948"/>
                    <a:pt x="1151048" y="419337"/>
                    <a:pt x="1254396" y="419337"/>
                  </a:cubicBezTo>
                  <a:cubicBezTo>
                    <a:pt x="1379655" y="417696"/>
                    <a:pt x="1504985" y="473509"/>
                    <a:pt x="1626890" y="583495"/>
                  </a:cubicBezTo>
                  <a:cubicBezTo>
                    <a:pt x="1748794" y="693480"/>
                    <a:pt x="1814814" y="811887"/>
                    <a:pt x="1823307" y="938716"/>
                  </a:cubicBezTo>
                  <a:cubicBezTo>
                    <a:pt x="1831800" y="1063904"/>
                    <a:pt x="1780983" y="1189091"/>
                    <a:pt x="1674281" y="1307498"/>
                  </a:cubicBezTo>
                  <a:cubicBezTo>
                    <a:pt x="1525327" y="1471656"/>
                    <a:pt x="1379726" y="1539338"/>
                    <a:pt x="1237409" y="1510554"/>
                  </a:cubicBezTo>
                  <a:cubicBezTo>
                    <a:pt x="1088454" y="1478365"/>
                    <a:pt x="910666" y="1368451"/>
                    <a:pt x="705754" y="1180669"/>
                  </a:cubicBezTo>
                  <a:lnTo>
                    <a:pt x="651583" y="1131565"/>
                  </a:lnTo>
                  <a:cubicBezTo>
                    <a:pt x="597625" y="1082432"/>
                    <a:pt x="513976" y="1086365"/>
                    <a:pt x="464857" y="1140358"/>
                  </a:cubicBezTo>
                  <a:cubicBezTo>
                    <a:pt x="464429" y="1140822"/>
                    <a:pt x="464008" y="1141300"/>
                    <a:pt x="463587" y="1141771"/>
                  </a:cubicBezTo>
                  <a:lnTo>
                    <a:pt x="33496" y="1617184"/>
                  </a:lnTo>
                  <a:cubicBezTo>
                    <a:pt x="-15537" y="1672498"/>
                    <a:pt x="-10991" y="1756954"/>
                    <a:pt x="43702" y="1806679"/>
                  </a:cubicBezTo>
                  <a:lnTo>
                    <a:pt x="170674" y="1921732"/>
                  </a:lnTo>
                  <a:cubicBezTo>
                    <a:pt x="181166" y="1930239"/>
                    <a:pt x="192528" y="1937605"/>
                    <a:pt x="204576" y="1943714"/>
                  </a:cubicBezTo>
                  <a:cubicBezTo>
                    <a:pt x="257991" y="1967745"/>
                    <a:pt x="320799" y="1954763"/>
                    <a:pt x="360311" y="1911525"/>
                  </a:cubicBezTo>
                  <a:lnTo>
                    <a:pt x="638022" y="1603624"/>
                  </a:lnTo>
                  <a:cubicBezTo>
                    <a:pt x="641519" y="1599805"/>
                    <a:pt x="647300" y="1599106"/>
                    <a:pt x="651583" y="1601982"/>
                  </a:cubicBezTo>
                  <a:cubicBezTo>
                    <a:pt x="897105" y="1811746"/>
                    <a:pt x="1127353" y="1923159"/>
                    <a:pt x="1339043" y="1936934"/>
                  </a:cubicBezTo>
                  <a:cubicBezTo>
                    <a:pt x="1564224" y="1950495"/>
                    <a:pt x="1780983" y="1844149"/>
                    <a:pt x="1982468" y="1622252"/>
                  </a:cubicBezTo>
                  <a:cubicBezTo>
                    <a:pt x="2182311" y="1400640"/>
                    <a:pt x="2272027" y="1168893"/>
                    <a:pt x="2250044" y="930365"/>
                  </a:cubicBezTo>
                  <a:close/>
                </a:path>
              </a:pathLst>
            </a:custGeom>
            <a:solidFill>
              <a:srgbClr val="42ADC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îṡḻiḑè">
              <a:extLst>
                <a:ext uri="{FF2B5EF4-FFF2-40B4-BE49-F238E27FC236}">
                  <a16:creationId xmlns:a16="http://schemas.microsoft.com/office/drawing/2014/main" id="{CA4800D2-C699-E647-D997-9829B8C04F74}"/>
                </a:ext>
              </a:extLst>
            </p:cNvPr>
            <p:cNvSpPr/>
            <p:nvPr/>
          </p:nvSpPr>
          <p:spPr>
            <a:xfrm>
              <a:off x="5505605" y="2653837"/>
              <a:ext cx="882532" cy="594983"/>
            </a:xfrm>
            <a:custGeom>
              <a:avLst/>
              <a:gdLst>
                <a:gd name="connsiteX0" fmla="*/ -495 w 882532"/>
                <a:gd name="connsiteY0" fmla="*/ 186910 h 594983"/>
                <a:gd name="connsiteX1" fmla="*/ 195923 w 882532"/>
                <a:gd name="connsiteY1" fmla="*/ 371979 h 594983"/>
                <a:gd name="connsiteX2" fmla="*/ 780821 w 882532"/>
                <a:gd name="connsiteY2" fmla="*/ 574677 h 594983"/>
                <a:gd name="connsiteX3" fmla="*/ 773684 w 882532"/>
                <a:gd name="connsiteY3" fmla="*/ 485105 h 594983"/>
                <a:gd name="connsiteX4" fmla="*/ 852194 w 882532"/>
                <a:gd name="connsiteY4" fmla="*/ 567326 h 594983"/>
                <a:gd name="connsiteX5" fmla="*/ 807515 w 882532"/>
                <a:gd name="connsiteY5" fmla="*/ 449847 h 594983"/>
                <a:gd name="connsiteX6" fmla="*/ 881956 w 882532"/>
                <a:gd name="connsiteY6" fmla="*/ 521790 h 594983"/>
                <a:gd name="connsiteX7" fmla="*/ 783676 w 882532"/>
                <a:gd name="connsiteY7" fmla="*/ 385183 h 594983"/>
                <a:gd name="connsiteX8" fmla="*/ 239032 w 882532"/>
                <a:gd name="connsiteY8" fmla="*/ 43023 h 594983"/>
                <a:gd name="connsiteX9" fmla="*/ -495 w 882532"/>
                <a:gd name="connsiteY9" fmla="*/ 186910 h 59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532" h="594983">
                  <a:moveTo>
                    <a:pt x="-495" y="186910"/>
                  </a:moveTo>
                  <a:cubicBezTo>
                    <a:pt x="-495" y="186910"/>
                    <a:pt x="109633" y="314738"/>
                    <a:pt x="195923" y="371979"/>
                  </a:cubicBezTo>
                  <a:cubicBezTo>
                    <a:pt x="280785" y="427793"/>
                    <a:pt x="690035" y="496810"/>
                    <a:pt x="780821" y="574677"/>
                  </a:cubicBezTo>
                  <a:cubicBezTo>
                    <a:pt x="871607" y="651046"/>
                    <a:pt x="773684" y="485105"/>
                    <a:pt x="773684" y="485105"/>
                  </a:cubicBezTo>
                  <a:cubicBezTo>
                    <a:pt x="773684" y="485105"/>
                    <a:pt x="830211" y="593734"/>
                    <a:pt x="852194" y="567326"/>
                  </a:cubicBezTo>
                  <a:cubicBezTo>
                    <a:pt x="874177" y="540918"/>
                    <a:pt x="807515" y="449847"/>
                    <a:pt x="807515" y="449847"/>
                  </a:cubicBezTo>
                  <a:cubicBezTo>
                    <a:pt x="807515" y="449847"/>
                    <a:pt x="884882" y="579103"/>
                    <a:pt x="881956" y="521790"/>
                  </a:cubicBezTo>
                  <a:cubicBezTo>
                    <a:pt x="880457" y="492456"/>
                    <a:pt x="875961" y="440997"/>
                    <a:pt x="783676" y="385183"/>
                  </a:cubicBezTo>
                  <a:cubicBezTo>
                    <a:pt x="691391" y="329370"/>
                    <a:pt x="335741" y="254500"/>
                    <a:pt x="239032" y="43023"/>
                  </a:cubicBezTo>
                  <a:cubicBezTo>
                    <a:pt x="170657" y="-108502"/>
                    <a:pt x="-495" y="186910"/>
                    <a:pt x="-495" y="186910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ï$ľíḋè">
              <a:extLst>
                <a:ext uri="{FF2B5EF4-FFF2-40B4-BE49-F238E27FC236}">
                  <a16:creationId xmlns:a16="http://schemas.microsoft.com/office/drawing/2014/main" id="{727A5A1B-C399-AD43-D6A0-BC1C3CED4973}"/>
                </a:ext>
              </a:extLst>
            </p:cNvPr>
            <p:cNvSpPr/>
            <p:nvPr/>
          </p:nvSpPr>
          <p:spPr>
            <a:xfrm>
              <a:off x="5429696" y="2270536"/>
              <a:ext cx="406653" cy="605644"/>
            </a:xfrm>
            <a:custGeom>
              <a:avLst/>
              <a:gdLst>
                <a:gd name="connsiteX0" fmla="*/ 370040 w 406653"/>
                <a:gd name="connsiteY0" fmla="*/ 466935 h 605644"/>
                <a:gd name="connsiteX1" fmla="*/ 11393 w 406653"/>
                <a:gd name="connsiteY1" fmla="*/ 604042 h 605644"/>
                <a:gd name="connsiteX2" fmla="*/ 40870 w 406653"/>
                <a:gd name="connsiteY2" fmla="*/ 159105 h 605644"/>
                <a:gd name="connsiteX3" fmla="*/ 329786 w 406653"/>
                <a:gd name="connsiteY3" fmla="*/ 5154 h 605644"/>
                <a:gd name="connsiteX4" fmla="*/ 370040 w 406653"/>
                <a:gd name="connsiteY4" fmla="*/ 466935 h 60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53" h="605644">
                  <a:moveTo>
                    <a:pt x="370040" y="466935"/>
                  </a:moveTo>
                  <a:cubicBezTo>
                    <a:pt x="370040" y="466935"/>
                    <a:pt x="26238" y="621599"/>
                    <a:pt x="11393" y="604042"/>
                  </a:cubicBezTo>
                  <a:cubicBezTo>
                    <a:pt x="-2025" y="586413"/>
                    <a:pt x="-15800" y="277869"/>
                    <a:pt x="40870" y="159105"/>
                  </a:cubicBezTo>
                  <a:cubicBezTo>
                    <a:pt x="107246" y="20071"/>
                    <a:pt x="303021" y="-15330"/>
                    <a:pt x="329786" y="5154"/>
                  </a:cubicBezTo>
                  <a:cubicBezTo>
                    <a:pt x="358335" y="27208"/>
                    <a:pt x="459399" y="466935"/>
                    <a:pt x="370040" y="466935"/>
                  </a:cubicBezTo>
                  <a:close/>
                </a:path>
              </a:pathLst>
            </a:custGeom>
            <a:solidFill>
              <a:srgbClr val="EAB02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íṣ1îďê">
              <a:extLst>
                <a:ext uri="{FF2B5EF4-FFF2-40B4-BE49-F238E27FC236}">
                  <a16:creationId xmlns:a16="http://schemas.microsoft.com/office/drawing/2014/main" id="{48725FBD-1A5A-E6A7-B1B1-3017BBEC9F9B}"/>
                </a:ext>
              </a:extLst>
            </p:cNvPr>
            <p:cNvSpPr/>
            <p:nvPr/>
          </p:nvSpPr>
          <p:spPr>
            <a:xfrm>
              <a:off x="6510781" y="2648255"/>
              <a:ext cx="271680" cy="494621"/>
            </a:xfrm>
            <a:custGeom>
              <a:avLst/>
              <a:gdLst>
                <a:gd name="connsiteX0" fmla="*/ 271185 w 271680"/>
                <a:gd name="connsiteY0" fmla="*/ -213 h 494621"/>
                <a:gd name="connsiteX1" fmla="*/ 175189 w 271680"/>
                <a:gd name="connsiteY1" fmla="*/ 471346 h 494621"/>
                <a:gd name="connsiteX2" fmla="*/ 2539 w 271680"/>
                <a:gd name="connsiteY2" fmla="*/ 443511 h 494621"/>
                <a:gd name="connsiteX3" fmla="*/ 223794 w 271680"/>
                <a:gd name="connsiteY3" fmla="*/ 8566 h 494621"/>
                <a:gd name="connsiteX4" fmla="*/ 247133 w 271680"/>
                <a:gd name="connsiteY4" fmla="*/ -213 h 49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680" h="494621">
                  <a:moveTo>
                    <a:pt x="271185" y="-213"/>
                  </a:moveTo>
                  <a:cubicBezTo>
                    <a:pt x="271185" y="-213"/>
                    <a:pt x="225150" y="435160"/>
                    <a:pt x="175189" y="471346"/>
                  </a:cubicBezTo>
                  <a:cubicBezTo>
                    <a:pt x="100962" y="525304"/>
                    <a:pt x="30874" y="471346"/>
                    <a:pt x="2539" y="443511"/>
                  </a:cubicBezTo>
                  <a:cubicBezTo>
                    <a:pt x="-24583" y="416960"/>
                    <a:pt x="136719" y="84934"/>
                    <a:pt x="223794" y="8566"/>
                  </a:cubicBezTo>
                  <a:cubicBezTo>
                    <a:pt x="230218" y="2884"/>
                    <a:pt x="238568" y="-242"/>
                    <a:pt x="247133" y="-213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íṣľïḑê">
              <a:extLst>
                <a:ext uri="{FF2B5EF4-FFF2-40B4-BE49-F238E27FC236}">
                  <a16:creationId xmlns:a16="http://schemas.microsoft.com/office/drawing/2014/main" id="{759445E5-78C9-9ECE-5BC3-B70AAE00AA7B}"/>
                </a:ext>
              </a:extLst>
            </p:cNvPr>
            <p:cNvSpPr/>
            <p:nvPr/>
          </p:nvSpPr>
          <p:spPr>
            <a:xfrm>
              <a:off x="6613249" y="2514195"/>
              <a:ext cx="172473" cy="240339"/>
            </a:xfrm>
            <a:custGeom>
              <a:avLst/>
              <a:gdLst>
                <a:gd name="connsiteX0" fmla="*/ 143524 w 172473"/>
                <a:gd name="connsiteY0" fmla="*/ 41062 h 240339"/>
                <a:gd name="connsiteX1" fmla="*/ 52309 w 172473"/>
                <a:gd name="connsiteY1" fmla="*/ -191 h 240339"/>
                <a:gd name="connsiteX2" fmla="*/ 115117 w 172473"/>
                <a:gd name="connsiteY2" fmla="*/ 66114 h 240339"/>
                <a:gd name="connsiteX3" fmla="*/ 7487 w 172473"/>
                <a:gd name="connsiteY3" fmla="*/ 46915 h 240339"/>
                <a:gd name="connsiteX4" fmla="*/ 92706 w 172473"/>
                <a:gd name="connsiteY4" fmla="*/ 110294 h 240339"/>
                <a:gd name="connsiteX5" fmla="*/ 1492 w 172473"/>
                <a:gd name="connsiteY5" fmla="*/ 98517 h 240339"/>
                <a:gd name="connsiteX6" fmla="*/ 88209 w 172473"/>
                <a:gd name="connsiteY6" fmla="*/ 166250 h 240339"/>
                <a:gd name="connsiteX7" fmla="*/ 89708 w 172473"/>
                <a:gd name="connsiteY7" fmla="*/ 239835 h 240339"/>
                <a:gd name="connsiteX8" fmla="*/ 168932 w 172473"/>
                <a:gd name="connsiteY8" fmla="*/ 130920 h 240339"/>
                <a:gd name="connsiteX9" fmla="*/ 143524 w 172473"/>
                <a:gd name="connsiteY9" fmla="*/ 41062 h 24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473" h="240339">
                  <a:moveTo>
                    <a:pt x="143524" y="41062"/>
                  </a:moveTo>
                  <a:cubicBezTo>
                    <a:pt x="143524" y="41062"/>
                    <a:pt x="89708" y="-191"/>
                    <a:pt x="52309" y="-191"/>
                  </a:cubicBezTo>
                  <a:cubicBezTo>
                    <a:pt x="14981" y="-1619"/>
                    <a:pt x="115117" y="66114"/>
                    <a:pt x="115117" y="66114"/>
                  </a:cubicBezTo>
                  <a:cubicBezTo>
                    <a:pt x="115117" y="66114"/>
                    <a:pt x="5988" y="32212"/>
                    <a:pt x="7487" y="46915"/>
                  </a:cubicBezTo>
                  <a:cubicBezTo>
                    <a:pt x="8986" y="61618"/>
                    <a:pt x="92706" y="110294"/>
                    <a:pt x="92706" y="110294"/>
                  </a:cubicBezTo>
                  <a:cubicBezTo>
                    <a:pt x="92706" y="110294"/>
                    <a:pt x="-16423" y="76392"/>
                    <a:pt x="1492" y="98517"/>
                  </a:cubicBezTo>
                  <a:cubicBezTo>
                    <a:pt x="17979" y="120571"/>
                    <a:pt x="83713" y="151476"/>
                    <a:pt x="88209" y="166250"/>
                  </a:cubicBezTo>
                  <a:cubicBezTo>
                    <a:pt x="92706" y="181024"/>
                    <a:pt x="71794" y="233982"/>
                    <a:pt x="89708" y="239835"/>
                  </a:cubicBezTo>
                  <a:cubicBezTo>
                    <a:pt x="107623" y="245688"/>
                    <a:pt x="158440" y="161825"/>
                    <a:pt x="168932" y="130920"/>
                  </a:cubicBezTo>
                  <a:cubicBezTo>
                    <a:pt x="174856" y="99945"/>
                    <a:pt x="174856" y="66114"/>
                    <a:pt x="143524" y="41062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îs1ïḋè">
              <a:extLst>
                <a:ext uri="{FF2B5EF4-FFF2-40B4-BE49-F238E27FC236}">
                  <a16:creationId xmlns:a16="http://schemas.microsoft.com/office/drawing/2014/main" id="{6E3AA00E-B42B-95B5-A671-88D06B940B4E}"/>
                </a:ext>
              </a:extLst>
            </p:cNvPr>
            <p:cNvSpPr/>
            <p:nvPr/>
          </p:nvSpPr>
          <p:spPr>
            <a:xfrm>
              <a:off x="4560006" y="4078276"/>
              <a:ext cx="318322" cy="537492"/>
            </a:xfrm>
            <a:custGeom>
              <a:avLst/>
              <a:gdLst>
                <a:gd name="connsiteX0" fmla="*/ 35103 w 318322"/>
                <a:gd name="connsiteY0" fmla="*/ 456500 h 537492"/>
                <a:gd name="connsiteX1" fmla="*/ 305391 w 318322"/>
                <a:gd name="connsiteY1" fmla="*/ 524091 h 537492"/>
                <a:gd name="connsiteX2" fmla="*/ 37601 w 318322"/>
                <a:gd name="connsiteY2" fmla="*/ -213 h 537492"/>
                <a:gd name="connsiteX3" fmla="*/ 35103 w 318322"/>
                <a:gd name="connsiteY3" fmla="*/ 456572 h 53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322" h="537492">
                  <a:moveTo>
                    <a:pt x="35103" y="456500"/>
                  </a:moveTo>
                  <a:cubicBezTo>
                    <a:pt x="35103" y="456500"/>
                    <a:pt x="271346" y="576335"/>
                    <a:pt x="305391" y="524091"/>
                  </a:cubicBezTo>
                  <a:cubicBezTo>
                    <a:pt x="339436" y="471846"/>
                    <a:pt x="319665" y="88717"/>
                    <a:pt x="37601" y="-213"/>
                  </a:cubicBezTo>
                  <a:cubicBezTo>
                    <a:pt x="36245" y="-641"/>
                    <a:pt x="-45763" y="408395"/>
                    <a:pt x="35103" y="456572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íš1ïdê">
              <a:extLst>
                <a:ext uri="{FF2B5EF4-FFF2-40B4-BE49-F238E27FC236}">
                  <a16:creationId xmlns:a16="http://schemas.microsoft.com/office/drawing/2014/main" id="{F2D667C8-61E4-CB67-EC35-7FBF3509B2C1}"/>
                </a:ext>
              </a:extLst>
            </p:cNvPr>
            <p:cNvSpPr/>
            <p:nvPr/>
          </p:nvSpPr>
          <p:spPr>
            <a:xfrm>
              <a:off x="3774183" y="4001165"/>
              <a:ext cx="1009643" cy="1272243"/>
            </a:xfrm>
            <a:custGeom>
              <a:avLst/>
              <a:gdLst>
                <a:gd name="connsiteX0" fmla="*/ 345656 w 1009643"/>
                <a:gd name="connsiteY0" fmla="*/ 602 h 1272243"/>
                <a:gd name="connsiteX1" fmla="*/ 87858 w 1009643"/>
                <a:gd name="connsiteY1" fmla="*/ 125718 h 1272243"/>
                <a:gd name="connsiteX2" fmla="*/ 154020 w 1009643"/>
                <a:gd name="connsiteY2" fmla="*/ 1259900 h 1272243"/>
                <a:gd name="connsiteX3" fmla="*/ 939548 w 1009643"/>
                <a:gd name="connsiteY3" fmla="*/ 817033 h 1272243"/>
                <a:gd name="connsiteX4" fmla="*/ 939548 w 1009643"/>
                <a:gd name="connsiteY4" fmla="*/ 193807 h 1272243"/>
                <a:gd name="connsiteX5" fmla="*/ 345656 w 1009643"/>
                <a:gd name="connsiteY5" fmla="*/ 602 h 127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643" h="1272243">
                  <a:moveTo>
                    <a:pt x="345656" y="602"/>
                  </a:moveTo>
                  <a:cubicBezTo>
                    <a:pt x="248089" y="19159"/>
                    <a:pt x="156875" y="58699"/>
                    <a:pt x="87858" y="125718"/>
                  </a:cubicBezTo>
                  <a:cubicBezTo>
                    <a:pt x="20411" y="192879"/>
                    <a:pt x="-100138" y="865781"/>
                    <a:pt x="154020" y="1259900"/>
                  </a:cubicBezTo>
                  <a:cubicBezTo>
                    <a:pt x="215615" y="1356753"/>
                    <a:pt x="789237" y="842585"/>
                    <a:pt x="939548" y="817033"/>
                  </a:cubicBezTo>
                  <a:cubicBezTo>
                    <a:pt x="1089858" y="791482"/>
                    <a:pt x="951752" y="277028"/>
                    <a:pt x="939548" y="193807"/>
                  </a:cubicBezTo>
                  <a:cubicBezTo>
                    <a:pt x="912854" y="6311"/>
                    <a:pt x="371707" y="-4180"/>
                    <a:pt x="345656" y="602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îṡ1ïḋè">
              <a:extLst>
                <a:ext uri="{FF2B5EF4-FFF2-40B4-BE49-F238E27FC236}">
                  <a16:creationId xmlns:a16="http://schemas.microsoft.com/office/drawing/2014/main" id="{BA2A2129-EA5F-090A-1ACE-409331D9389F}"/>
                </a:ext>
              </a:extLst>
            </p:cNvPr>
            <p:cNvSpPr/>
            <p:nvPr/>
          </p:nvSpPr>
          <p:spPr>
            <a:xfrm>
              <a:off x="5678470" y="5049250"/>
              <a:ext cx="363678" cy="251466"/>
            </a:xfrm>
            <a:custGeom>
              <a:avLst/>
              <a:gdLst>
                <a:gd name="connsiteX0" fmla="*/ -495 w 363678"/>
                <a:gd name="connsiteY0" fmla="*/ 134305 h 251466"/>
                <a:gd name="connsiteX1" fmla="*/ 183789 w 363678"/>
                <a:gd name="connsiteY1" fmla="*/ 248501 h 251466"/>
                <a:gd name="connsiteX2" fmla="*/ 350301 w 363678"/>
                <a:gd name="connsiteY2" fmla="*/ 10972 h 251466"/>
                <a:gd name="connsiteX3" fmla="*/ 183646 w 363678"/>
                <a:gd name="connsiteY3" fmla="*/ 49514 h 251466"/>
                <a:gd name="connsiteX4" fmla="*/ 99997 w 363678"/>
                <a:gd name="connsiteY4" fmla="*/ 25247 h 251466"/>
                <a:gd name="connsiteX5" fmla="*/ -495 w 363678"/>
                <a:gd name="connsiteY5" fmla="*/ 134305 h 25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78" h="251466">
                  <a:moveTo>
                    <a:pt x="-495" y="134305"/>
                  </a:moveTo>
                  <a:cubicBezTo>
                    <a:pt x="-495" y="134305"/>
                    <a:pt x="93146" y="272268"/>
                    <a:pt x="183789" y="248501"/>
                  </a:cubicBezTo>
                  <a:cubicBezTo>
                    <a:pt x="243670" y="232585"/>
                    <a:pt x="410468" y="60576"/>
                    <a:pt x="350301" y="10972"/>
                  </a:cubicBezTo>
                  <a:cubicBezTo>
                    <a:pt x="294702" y="-34777"/>
                    <a:pt x="228968" y="76350"/>
                    <a:pt x="183646" y="49514"/>
                  </a:cubicBezTo>
                  <a:cubicBezTo>
                    <a:pt x="138324" y="22678"/>
                    <a:pt x="125335" y="-3873"/>
                    <a:pt x="99997" y="25247"/>
                  </a:cubicBezTo>
                  <a:cubicBezTo>
                    <a:pt x="74660" y="54367"/>
                    <a:pt x="-495" y="134305"/>
                    <a:pt x="-495" y="134305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ïṡlïḋê">
              <a:extLst>
                <a:ext uri="{FF2B5EF4-FFF2-40B4-BE49-F238E27FC236}">
                  <a16:creationId xmlns:a16="http://schemas.microsoft.com/office/drawing/2014/main" id="{4C62E9D9-E8A8-DAAA-7538-571962B4BA7F}"/>
                </a:ext>
              </a:extLst>
            </p:cNvPr>
            <p:cNvSpPr/>
            <p:nvPr/>
          </p:nvSpPr>
          <p:spPr>
            <a:xfrm>
              <a:off x="4118781" y="4546141"/>
              <a:ext cx="1739157" cy="952682"/>
            </a:xfrm>
            <a:custGeom>
              <a:avLst/>
              <a:gdLst>
                <a:gd name="connsiteX0" fmla="*/ 1722138 w 1739157"/>
                <a:gd name="connsiteY0" fmla="*/ 461265 h 952682"/>
                <a:gd name="connsiteX1" fmla="*/ 885151 w 1739157"/>
                <a:gd name="connsiteY1" fmla="*/ 2197 h 952682"/>
                <a:gd name="connsiteX2" fmla="*/ 1272 w 1739157"/>
                <a:gd name="connsiteY2" fmla="*/ 819913 h 952682"/>
                <a:gd name="connsiteX3" fmla="*/ 472331 w 1739157"/>
                <a:gd name="connsiteY3" fmla="*/ 919192 h 952682"/>
                <a:gd name="connsiteX4" fmla="*/ 995636 w 1739157"/>
                <a:gd name="connsiteY4" fmla="*/ 439782 h 952682"/>
                <a:gd name="connsiteX5" fmla="*/ 1514800 w 1739157"/>
                <a:gd name="connsiteY5" fmla="*/ 718136 h 952682"/>
                <a:gd name="connsiteX6" fmla="*/ 1722352 w 1739157"/>
                <a:gd name="connsiteY6" fmla="*/ 461622 h 95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9157" h="952682">
                  <a:moveTo>
                    <a:pt x="1722138" y="461265"/>
                  </a:moveTo>
                  <a:cubicBezTo>
                    <a:pt x="1722138" y="461265"/>
                    <a:pt x="1225884" y="-38986"/>
                    <a:pt x="885151" y="2197"/>
                  </a:cubicBezTo>
                  <a:cubicBezTo>
                    <a:pt x="614506" y="34386"/>
                    <a:pt x="-38839" y="691728"/>
                    <a:pt x="1272" y="819913"/>
                  </a:cubicBezTo>
                  <a:cubicBezTo>
                    <a:pt x="41383" y="948098"/>
                    <a:pt x="289689" y="987853"/>
                    <a:pt x="472331" y="919192"/>
                  </a:cubicBezTo>
                  <a:cubicBezTo>
                    <a:pt x="654974" y="850532"/>
                    <a:pt x="931757" y="415301"/>
                    <a:pt x="995636" y="439782"/>
                  </a:cubicBezTo>
                  <a:cubicBezTo>
                    <a:pt x="1059514" y="464263"/>
                    <a:pt x="1318240" y="749754"/>
                    <a:pt x="1514800" y="718136"/>
                  </a:cubicBezTo>
                  <a:cubicBezTo>
                    <a:pt x="1707934" y="684805"/>
                    <a:pt x="1772527" y="509513"/>
                    <a:pt x="1722352" y="461622"/>
                  </a:cubicBezTo>
                  <a:close/>
                </a:path>
              </a:pathLst>
            </a:custGeom>
            <a:solidFill>
              <a:srgbClr val="31879B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ïṥḷïďe">
              <a:extLst>
                <a:ext uri="{FF2B5EF4-FFF2-40B4-BE49-F238E27FC236}">
                  <a16:creationId xmlns:a16="http://schemas.microsoft.com/office/drawing/2014/main" id="{4EFB2494-46A7-6DA5-C379-9CD4B680ECFD}"/>
                </a:ext>
              </a:extLst>
            </p:cNvPr>
            <p:cNvSpPr/>
            <p:nvPr/>
          </p:nvSpPr>
          <p:spPr>
            <a:xfrm>
              <a:off x="5456144" y="5331020"/>
              <a:ext cx="376899" cy="244286"/>
            </a:xfrm>
            <a:custGeom>
              <a:avLst/>
              <a:gdLst>
                <a:gd name="connsiteX0" fmla="*/ -495 w 376899"/>
                <a:gd name="connsiteY0" fmla="*/ 92417 h 244286"/>
                <a:gd name="connsiteX1" fmla="*/ 153384 w 376899"/>
                <a:gd name="connsiteY1" fmla="*/ 244013 h 244286"/>
                <a:gd name="connsiteX2" fmla="*/ 369215 w 376899"/>
                <a:gd name="connsiteY2" fmla="*/ 49023 h 244286"/>
                <a:gd name="connsiteX3" fmla="*/ 197921 w 376899"/>
                <a:gd name="connsiteY3" fmla="*/ 49950 h 244286"/>
                <a:gd name="connsiteX4" fmla="*/ 121838 w 376899"/>
                <a:gd name="connsiteY4" fmla="*/ 7984 h 244286"/>
                <a:gd name="connsiteX5" fmla="*/ -495 w 376899"/>
                <a:gd name="connsiteY5" fmla="*/ 92417 h 24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899" h="244286">
                  <a:moveTo>
                    <a:pt x="-495" y="92417"/>
                  </a:moveTo>
                  <a:cubicBezTo>
                    <a:pt x="-495" y="92417"/>
                    <a:pt x="59672" y="247581"/>
                    <a:pt x="153384" y="244013"/>
                  </a:cubicBezTo>
                  <a:cubicBezTo>
                    <a:pt x="215336" y="241729"/>
                    <a:pt x="416750" y="110617"/>
                    <a:pt x="369215" y="49023"/>
                  </a:cubicBezTo>
                  <a:cubicBezTo>
                    <a:pt x="325321" y="-8075"/>
                    <a:pt x="236391" y="86136"/>
                    <a:pt x="197921" y="49950"/>
                  </a:cubicBezTo>
                  <a:cubicBezTo>
                    <a:pt x="159451" y="13765"/>
                    <a:pt x="153099" y="-14927"/>
                    <a:pt x="121838" y="7984"/>
                  </a:cubicBezTo>
                  <a:cubicBezTo>
                    <a:pt x="90577" y="30894"/>
                    <a:pt x="-495" y="92417"/>
                    <a:pt x="-495" y="92417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íşḷiḑè">
              <a:extLst>
                <a:ext uri="{FF2B5EF4-FFF2-40B4-BE49-F238E27FC236}">
                  <a16:creationId xmlns:a16="http://schemas.microsoft.com/office/drawing/2014/main" id="{336CE49D-6D8A-9E69-7C22-5250F4E707B8}"/>
                </a:ext>
              </a:extLst>
            </p:cNvPr>
            <p:cNvSpPr/>
            <p:nvPr/>
          </p:nvSpPr>
          <p:spPr>
            <a:xfrm>
              <a:off x="3917815" y="4563205"/>
              <a:ext cx="1819338" cy="957647"/>
            </a:xfrm>
            <a:custGeom>
              <a:avLst/>
              <a:gdLst>
                <a:gd name="connsiteX0" fmla="*/ 1808621 w 1819338"/>
                <a:gd name="connsiteY0" fmla="*/ 620992 h 957647"/>
                <a:gd name="connsiteX1" fmla="*/ 968565 w 1819338"/>
                <a:gd name="connsiteY1" fmla="*/ 2619 h 957647"/>
                <a:gd name="connsiteX2" fmla="*/ 1466 w 1819338"/>
                <a:gd name="connsiteY2" fmla="*/ 702071 h 957647"/>
                <a:gd name="connsiteX3" fmla="*/ 434983 w 1819338"/>
                <a:gd name="connsiteY3" fmla="*/ 940313 h 957647"/>
                <a:gd name="connsiteX4" fmla="*/ 929596 w 1819338"/>
                <a:gd name="connsiteY4" fmla="*/ 494948 h 957647"/>
                <a:gd name="connsiteX5" fmla="*/ 1462036 w 1819338"/>
                <a:gd name="connsiteY5" fmla="*/ 902486 h 957647"/>
                <a:gd name="connsiteX6" fmla="*/ 1808621 w 1819338"/>
                <a:gd name="connsiteY6" fmla="*/ 621134 h 95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338" h="957647">
                  <a:moveTo>
                    <a:pt x="1808621" y="620992"/>
                  </a:moveTo>
                  <a:cubicBezTo>
                    <a:pt x="1808621" y="620992"/>
                    <a:pt x="1230503" y="35736"/>
                    <a:pt x="968565" y="2619"/>
                  </a:cubicBezTo>
                  <a:cubicBezTo>
                    <a:pt x="581440" y="-46842"/>
                    <a:pt x="-39859" y="566035"/>
                    <a:pt x="1466" y="702071"/>
                  </a:cubicBezTo>
                  <a:cubicBezTo>
                    <a:pt x="41292" y="839677"/>
                    <a:pt x="256552" y="1012899"/>
                    <a:pt x="434983" y="940313"/>
                  </a:cubicBezTo>
                  <a:cubicBezTo>
                    <a:pt x="611773" y="867870"/>
                    <a:pt x="867502" y="469896"/>
                    <a:pt x="929596" y="494948"/>
                  </a:cubicBezTo>
                  <a:cubicBezTo>
                    <a:pt x="991690" y="519999"/>
                    <a:pt x="1271399" y="937458"/>
                    <a:pt x="1462036" y="902486"/>
                  </a:cubicBezTo>
                  <a:cubicBezTo>
                    <a:pt x="1651173" y="869511"/>
                    <a:pt x="1868860" y="746179"/>
                    <a:pt x="1808621" y="621134"/>
                  </a:cubicBezTo>
                  <a:close/>
                </a:path>
              </a:pathLst>
            </a:custGeom>
            <a:solidFill>
              <a:srgbClr val="42ADC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ís1ïdè">
              <a:extLst>
                <a:ext uri="{FF2B5EF4-FFF2-40B4-BE49-F238E27FC236}">
                  <a16:creationId xmlns:a16="http://schemas.microsoft.com/office/drawing/2014/main" id="{D921FD54-5CB2-9DA7-94D8-9C461DBEB7AE}"/>
                </a:ext>
              </a:extLst>
            </p:cNvPr>
            <p:cNvSpPr/>
            <p:nvPr/>
          </p:nvSpPr>
          <p:spPr>
            <a:xfrm>
              <a:off x="3848856" y="3381218"/>
              <a:ext cx="598649" cy="561376"/>
            </a:xfrm>
            <a:custGeom>
              <a:avLst/>
              <a:gdLst>
                <a:gd name="connsiteX0" fmla="*/ 512935 w 598649"/>
                <a:gd name="connsiteY0" fmla="*/ 369673 h 561376"/>
                <a:gd name="connsiteX1" fmla="*/ 595514 w 598649"/>
                <a:gd name="connsiteY1" fmla="*/ 321211 h 561376"/>
                <a:gd name="connsiteX2" fmla="*/ 543269 w 598649"/>
                <a:gd name="connsiteY2" fmla="*/ 184675 h 561376"/>
                <a:gd name="connsiteX3" fmla="*/ 426075 w 598649"/>
                <a:gd name="connsiteY3" fmla="*/ 61700 h 561376"/>
                <a:gd name="connsiteX4" fmla="*/ 317945 w 598649"/>
                <a:gd name="connsiteY4" fmla="*/ 534 h 561376"/>
                <a:gd name="connsiteX5" fmla="*/ 180339 w 598649"/>
                <a:gd name="connsiteY5" fmla="*/ 85753 h 561376"/>
                <a:gd name="connsiteX6" fmla="*/ 41805 w 598649"/>
                <a:gd name="connsiteY6" fmla="*/ 110162 h 561376"/>
                <a:gd name="connsiteX7" fmla="*/ 25247 w 598649"/>
                <a:gd name="connsiteY7" fmla="*/ 221289 h 561376"/>
                <a:gd name="connsiteX8" fmla="*/ 837 w 598649"/>
                <a:gd name="connsiteY8" fmla="*/ 336057 h 561376"/>
                <a:gd name="connsiteX9" fmla="*/ 73922 w 598649"/>
                <a:gd name="connsiteY9" fmla="*/ 443116 h 561376"/>
                <a:gd name="connsiteX10" fmla="*/ 146722 w 598649"/>
                <a:gd name="connsiteY10" fmla="*/ 552958 h 561376"/>
                <a:gd name="connsiteX11" fmla="*/ 297533 w 598649"/>
                <a:gd name="connsiteY11" fmla="*/ 495075 h 561376"/>
                <a:gd name="connsiteX12" fmla="*/ 512935 w 598649"/>
                <a:gd name="connsiteY12" fmla="*/ 369959 h 56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649" h="561376">
                  <a:moveTo>
                    <a:pt x="512935" y="369673"/>
                  </a:moveTo>
                  <a:cubicBezTo>
                    <a:pt x="512935" y="369673"/>
                    <a:pt x="568677" y="395439"/>
                    <a:pt x="595514" y="321211"/>
                  </a:cubicBezTo>
                  <a:cubicBezTo>
                    <a:pt x="614713" y="268110"/>
                    <a:pt x="522214" y="222431"/>
                    <a:pt x="543269" y="184675"/>
                  </a:cubicBezTo>
                  <a:cubicBezTo>
                    <a:pt x="570462" y="135856"/>
                    <a:pt x="483245" y="34293"/>
                    <a:pt x="426075" y="61700"/>
                  </a:cubicBezTo>
                  <a:cubicBezTo>
                    <a:pt x="391388" y="77402"/>
                    <a:pt x="436424" y="9598"/>
                    <a:pt x="317945" y="534"/>
                  </a:cubicBezTo>
                  <a:cubicBezTo>
                    <a:pt x="237723" y="-6032"/>
                    <a:pt x="178840" y="31367"/>
                    <a:pt x="180339" y="85753"/>
                  </a:cubicBezTo>
                  <a:cubicBezTo>
                    <a:pt x="181767" y="126435"/>
                    <a:pt x="106111" y="46498"/>
                    <a:pt x="41805" y="110162"/>
                  </a:cubicBezTo>
                  <a:cubicBezTo>
                    <a:pt x="-11011" y="162335"/>
                    <a:pt x="8545" y="196452"/>
                    <a:pt x="25247" y="221289"/>
                  </a:cubicBezTo>
                  <a:cubicBezTo>
                    <a:pt x="54438" y="264613"/>
                    <a:pt x="-10440" y="282812"/>
                    <a:pt x="837" y="336057"/>
                  </a:cubicBezTo>
                  <a:cubicBezTo>
                    <a:pt x="16896" y="413567"/>
                    <a:pt x="53796" y="410070"/>
                    <a:pt x="73922" y="443116"/>
                  </a:cubicBezTo>
                  <a:cubicBezTo>
                    <a:pt x="110180" y="502069"/>
                    <a:pt x="112321" y="540254"/>
                    <a:pt x="146722" y="552958"/>
                  </a:cubicBezTo>
                  <a:cubicBezTo>
                    <a:pt x="203821" y="574370"/>
                    <a:pt x="249713" y="553458"/>
                    <a:pt x="297533" y="495075"/>
                  </a:cubicBezTo>
                  <a:cubicBezTo>
                    <a:pt x="344139" y="434194"/>
                    <a:pt x="429858" y="370886"/>
                    <a:pt x="512935" y="369959"/>
                  </a:cubicBezTo>
                  <a:close/>
                </a:path>
              </a:pathLst>
            </a:custGeom>
            <a:solidFill>
              <a:srgbClr val="36405A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íśļidè">
              <a:extLst>
                <a:ext uri="{FF2B5EF4-FFF2-40B4-BE49-F238E27FC236}">
                  <a16:creationId xmlns:a16="http://schemas.microsoft.com/office/drawing/2014/main" id="{574CB4DB-7D76-7FEA-4094-760820FB789F}"/>
                </a:ext>
              </a:extLst>
            </p:cNvPr>
            <p:cNvSpPr/>
            <p:nvPr/>
          </p:nvSpPr>
          <p:spPr>
            <a:xfrm>
              <a:off x="4053476" y="3563101"/>
              <a:ext cx="363619" cy="515277"/>
            </a:xfrm>
            <a:custGeom>
              <a:avLst/>
              <a:gdLst>
                <a:gd name="connsiteX0" fmla="*/ 57084 w 363619"/>
                <a:gd name="connsiteY0" fmla="*/ 76164 h 515277"/>
                <a:gd name="connsiteX1" fmla="*/ 215746 w 363619"/>
                <a:gd name="connsiteY1" fmla="*/ -205 h 515277"/>
                <a:gd name="connsiteX2" fmla="*/ 350640 w 363619"/>
                <a:gd name="connsiteY2" fmla="*/ 261233 h 515277"/>
                <a:gd name="connsiteX3" fmla="*/ 275984 w 363619"/>
                <a:gd name="connsiteY3" fmla="*/ 370362 h 515277"/>
                <a:gd name="connsiteX4" fmla="*/ 314954 w 363619"/>
                <a:gd name="connsiteY4" fmla="*/ 456437 h 515277"/>
                <a:gd name="connsiteX5" fmla="*/ 270489 w 363619"/>
                <a:gd name="connsiteY5" fmla="*/ 501188 h 515277"/>
                <a:gd name="connsiteX6" fmla="*/ 58869 w 363619"/>
                <a:gd name="connsiteY6" fmla="*/ 423249 h 515277"/>
                <a:gd name="connsiteX7" fmla="*/ 35459 w 363619"/>
                <a:gd name="connsiteY7" fmla="*/ 366151 h 515277"/>
                <a:gd name="connsiteX8" fmla="*/ 56870 w 363619"/>
                <a:gd name="connsiteY8" fmla="*/ 76092 h 5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619" h="515277">
                  <a:moveTo>
                    <a:pt x="57084" y="76164"/>
                  </a:moveTo>
                  <a:cubicBezTo>
                    <a:pt x="57084" y="76164"/>
                    <a:pt x="116395" y="-1133"/>
                    <a:pt x="215746" y="-205"/>
                  </a:cubicBezTo>
                  <a:cubicBezTo>
                    <a:pt x="315097" y="723"/>
                    <a:pt x="394820" y="171089"/>
                    <a:pt x="350640" y="261233"/>
                  </a:cubicBezTo>
                  <a:cubicBezTo>
                    <a:pt x="317523" y="328609"/>
                    <a:pt x="272773" y="291138"/>
                    <a:pt x="275984" y="370362"/>
                  </a:cubicBezTo>
                  <a:cubicBezTo>
                    <a:pt x="277840" y="416683"/>
                    <a:pt x="314954" y="456437"/>
                    <a:pt x="314954" y="456437"/>
                  </a:cubicBezTo>
                  <a:cubicBezTo>
                    <a:pt x="311671" y="475565"/>
                    <a:pt x="294256" y="490553"/>
                    <a:pt x="270489" y="501188"/>
                  </a:cubicBezTo>
                  <a:cubicBezTo>
                    <a:pt x="191265" y="536874"/>
                    <a:pt x="97838" y="501188"/>
                    <a:pt x="58869" y="423249"/>
                  </a:cubicBezTo>
                  <a:cubicBezTo>
                    <a:pt x="49269" y="405006"/>
                    <a:pt x="41425" y="385885"/>
                    <a:pt x="35459" y="366151"/>
                  </a:cubicBezTo>
                  <a:cubicBezTo>
                    <a:pt x="9051" y="266229"/>
                    <a:pt x="-39697" y="162739"/>
                    <a:pt x="56870" y="76092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ïṡľiďè">
              <a:extLst>
                <a:ext uri="{FF2B5EF4-FFF2-40B4-BE49-F238E27FC236}">
                  <a16:creationId xmlns:a16="http://schemas.microsoft.com/office/drawing/2014/main" id="{93E03F69-76AD-1A3D-E567-2CF8D431938A}"/>
                </a:ext>
              </a:extLst>
            </p:cNvPr>
            <p:cNvSpPr/>
            <p:nvPr/>
          </p:nvSpPr>
          <p:spPr>
            <a:xfrm>
              <a:off x="4036277" y="3596298"/>
              <a:ext cx="138009" cy="271752"/>
            </a:xfrm>
            <a:custGeom>
              <a:avLst/>
              <a:gdLst>
                <a:gd name="connsiteX0" fmla="*/ 78923 w 138009"/>
                <a:gd name="connsiteY0" fmla="*/ -213 h 271752"/>
                <a:gd name="connsiteX1" fmla="*/ 103118 w 138009"/>
                <a:gd name="connsiteY1" fmla="*/ 97638 h 271752"/>
                <a:gd name="connsiteX2" fmla="*/ 103689 w 138009"/>
                <a:gd name="connsiteY2" fmla="*/ 157092 h 271752"/>
                <a:gd name="connsiteX3" fmla="*/ 125101 w 138009"/>
                <a:gd name="connsiteY3" fmla="*/ 200986 h 271752"/>
                <a:gd name="connsiteX4" fmla="*/ 39882 w 138009"/>
                <a:gd name="connsiteY4" fmla="*/ 178575 h 271752"/>
                <a:gd name="connsiteX5" fmla="*/ 89343 w 138009"/>
                <a:gd name="connsiteY5" fmla="*/ 269290 h 271752"/>
                <a:gd name="connsiteX6" fmla="*/ 5266 w 138009"/>
                <a:gd name="connsiteY6" fmla="*/ 172508 h 271752"/>
                <a:gd name="connsiteX7" fmla="*/ 78851 w 138009"/>
                <a:gd name="connsiteY7" fmla="*/ -213 h 27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09" h="271752">
                  <a:moveTo>
                    <a:pt x="78923" y="-213"/>
                  </a:moveTo>
                  <a:cubicBezTo>
                    <a:pt x="78923" y="-213"/>
                    <a:pt x="124316" y="58883"/>
                    <a:pt x="103118" y="97638"/>
                  </a:cubicBezTo>
                  <a:cubicBezTo>
                    <a:pt x="81920" y="136394"/>
                    <a:pt x="78495" y="128686"/>
                    <a:pt x="103689" y="157092"/>
                  </a:cubicBezTo>
                  <a:cubicBezTo>
                    <a:pt x="128884" y="185498"/>
                    <a:pt x="152865" y="200700"/>
                    <a:pt x="125101" y="200986"/>
                  </a:cubicBezTo>
                  <a:cubicBezTo>
                    <a:pt x="97337" y="201271"/>
                    <a:pt x="56155" y="152810"/>
                    <a:pt x="39882" y="178575"/>
                  </a:cubicBezTo>
                  <a:cubicBezTo>
                    <a:pt x="23609" y="204340"/>
                    <a:pt x="78495" y="258869"/>
                    <a:pt x="89343" y="269290"/>
                  </a:cubicBezTo>
                  <a:cubicBezTo>
                    <a:pt x="100192" y="279710"/>
                    <a:pt x="28819" y="255015"/>
                    <a:pt x="5266" y="172508"/>
                  </a:cubicBezTo>
                  <a:cubicBezTo>
                    <a:pt x="-16146" y="90430"/>
                    <a:pt x="25179" y="17987"/>
                    <a:pt x="78851" y="-213"/>
                  </a:cubicBezTo>
                  <a:close/>
                </a:path>
              </a:pathLst>
            </a:custGeom>
            <a:solidFill>
              <a:srgbClr val="36405A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îŝḻidé">
              <a:extLst>
                <a:ext uri="{FF2B5EF4-FFF2-40B4-BE49-F238E27FC236}">
                  <a16:creationId xmlns:a16="http://schemas.microsoft.com/office/drawing/2014/main" id="{6E7C4265-AA5B-1F94-DB93-E471A5CE930B}"/>
                </a:ext>
              </a:extLst>
            </p:cNvPr>
            <p:cNvSpPr/>
            <p:nvPr/>
          </p:nvSpPr>
          <p:spPr>
            <a:xfrm>
              <a:off x="4011183" y="3755737"/>
              <a:ext cx="137671" cy="121600"/>
            </a:xfrm>
            <a:custGeom>
              <a:avLst/>
              <a:gdLst>
                <a:gd name="connsiteX0" fmla="*/ 106300 w 137671"/>
                <a:gd name="connsiteY0" fmla="*/ 23988 h 121600"/>
                <a:gd name="connsiteX1" fmla="*/ 8234 w 137671"/>
                <a:gd name="connsiteY1" fmla="*/ 16851 h 121600"/>
                <a:gd name="connsiteX2" fmla="*/ 89242 w 137671"/>
                <a:gd name="connsiteY2" fmla="*/ 120484 h 121600"/>
                <a:gd name="connsiteX3" fmla="*/ 106300 w 137671"/>
                <a:gd name="connsiteY3" fmla="*/ 24345 h 1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671" h="121600">
                  <a:moveTo>
                    <a:pt x="106300" y="23988"/>
                  </a:moveTo>
                  <a:cubicBezTo>
                    <a:pt x="102018" y="21348"/>
                    <a:pt x="35927" y="-24188"/>
                    <a:pt x="8234" y="16851"/>
                  </a:cubicBezTo>
                  <a:cubicBezTo>
                    <a:pt x="-16960" y="53894"/>
                    <a:pt x="13088" y="130548"/>
                    <a:pt x="89242" y="120484"/>
                  </a:cubicBezTo>
                  <a:cubicBezTo>
                    <a:pt x="166039" y="111634"/>
                    <a:pt x="134064" y="37692"/>
                    <a:pt x="106300" y="24345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îṡḻiḓe">
              <a:extLst>
                <a:ext uri="{FF2B5EF4-FFF2-40B4-BE49-F238E27FC236}">
                  <a16:creationId xmlns:a16="http://schemas.microsoft.com/office/drawing/2014/main" id="{AFD5A1F3-B1CC-4762-71AA-397EF020F4FD}"/>
                </a:ext>
              </a:extLst>
            </p:cNvPr>
            <p:cNvSpPr/>
            <p:nvPr/>
          </p:nvSpPr>
          <p:spPr>
            <a:xfrm>
              <a:off x="4099074" y="4651065"/>
              <a:ext cx="229326" cy="230941"/>
            </a:xfrm>
            <a:custGeom>
              <a:avLst/>
              <a:gdLst>
                <a:gd name="connsiteX0" fmla="*/ 174644 w 229326"/>
                <a:gd name="connsiteY0" fmla="*/ 17178 h 230941"/>
                <a:gd name="connsiteX1" fmla="*/ 87569 w 229326"/>
                <a:gd name="connsiteY1" fmla="*/ 2904 h 230941"/>
                <a:gd name="connsiteX2" fmla="*/ 16910 w 229326"/>
                <a:gd name="connsiteY2" fmla="*/ 54863 h 230941"/>
                <a:gd name="connsiteX3" fmla="*/ 53139 w 229326"/>
                <a:gd name="connsiteY3" fmla="*/ 212247 h 230941"/>
                <a:gd name="connsiteX4" fmla="*/ 54524 w 229326"/>
                <a:gd name="connsiteY4" fmla="*/ 213096 h 230941"/>
                <a:gd name="connsiteX5" fmla="*/ 87569 w 229326"/>
                <a:gd name="connsiteY5" fmla="*/ 227371 h 230941"/>
                <a:gd name="connsiteX6" fmla="*/ 211972 w 229326"/>
                <a:gd name="connsiteY6" fmla="*/ 175411 h 230941"/>
                <a:gd name="connsiteX7" fmla="*/ 174430 w 229326"/>
                <a:gd name="connsiteY7" fmla="*/ 17178 h 2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26" h="230941">
                  <a:moveTo>
                    <a:pt x="174644" y="17178"/>
                  </a:moveTo>
                  <a:cubicBezTo>
                    <a:pt x="148707" y="948"/>
                    <a:pt x="117331" y="-4198"/>
                    <a:pt x="87569" y="2904"/>
                  </a:cubicBezTo>
                  <a:cubicBezTo>
                    <a:pt x="57878" y="9777"/>
                    <a:pt x="32327" y="28570"/>
                    <a:pt x="16910" y="54863"/>
                  </a:cubicBezTo>
                  <a:cubicBezTo>
                    <a:pt x="-16542" y="108328"/>
                    <a:pt x="-326" y="178787"/>
                    <a:pt x="53139" y="212247"/>
                  </a:cubicBezTo>
                  <a:cubicBezTo>
                    <a:pt x="53603" y="212533"/>
                    <a:pt x="54060" y="212818"/>
                    <a:pt x="54524" y="213096"/>
                  </a:cubicBezTo>
                  <a:cubicBezTo>
                    <a:pt x="64623" y="219741"/>
                    <a:pt x="75807" y="224573"/>
                    <a:pt x="87569" y="227371"/>
                  </a:cubicBezTo>
                  <a:cubicBezTo>
                    <a:pt x="135960" y="239426"/>
                    <a:pt x="186527" y="218306"/>
                    <a:pt x="211972" y="175411"/>
                  </a:cubicBezTo>
                  <a:cubicBezTo>
                    <a:pt x="244889" y="121282"/>
                    <a:pt x="228152" y="50745"/>
                    <a:pt x="174430" y="17178"/>
                  </a:cubicBezTo>
                  <a:close/>
                </a:path>
              </a:pathLst>
            </a:custGeom>
            <a:solidFill>
              <a:srgbClr val="FC6168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iŝḻîḑe">
              <a:extLst>
                <a:ext uri="{FF2B5EF4-FFF2-40B4-BE49-F238E27FC236}">
                  <a16:creationId xmlns:a16="http://schemas.microsoft.com/office/drawing/2014/main" id="{184994F5-AADA-D31C-4B58-E607505CA58D}"/>
                </a:ext>
              </a:extLst>
            </p:cNvPr>
            <p:cNvSpPr/>
            <p:nvPr/>
          </p:nvSpPr>
          <p:spPr>
            <a:xfrm>
              <a:off x="4241474" y="3799783"/>
              <a:ext cx="845898" cy="851091"/>
            </a:xfrm>
            <a:custGeom>
              <a:avLst/>
              <a:gdLst>
                <a:gd name="connsiteX0" fmla="*/ 833759 w 845898"/>
                <a:gd name="connsiteY0" fmla="*/ 298264 h 851091"/>
                <a:gd name="connsiteX1" fmla="*/ 647405 w 845898"/>
                <a:gd name="connsiteY1" fmla="*/ 69872 h 851091"/>
                <a:gd name="connsiteX2" fmla="*/ 357204 w 845898"/>
                <a:gd name="connsiteY2" fmla="*/ 5994 h 851091"/>
                <a:gd name="connsiteX3" fmla="*/ 153578 w 845898"/>
                <a:gd name="connsiteY3" fmla="*/ 137105 h 851091"/>
                <a:gd name="connsiteX4" fmla="*/ 144085 w 845898"/>
                <a:gd name="connsiteY4" fmla="*/ 179001 h 851091"/>
                <a:gd name="connsiteX5" fmla="*/ 169351 w 845898"/>
                <a:gd name="connsiteY5" fmla="*/ 214687 h 851091"/>
                <a:gd name="connsiteX6" fmla="*/ 227306 w 845898"/>
                <a:gd name="connsiteY6" fmla="*/ 250945 h 851091"/>
                <a:gd name="connsiteX7" fmla="*/ 297608 w 845898"/>
                <a:gd name="connsiteY7" fmla="*/ 237955 h 851091"/>
                <a:gd name="connsiteX8" fmla="*/ 402668 w 845898"/>
                <a:gd name="connsiteY8" fmla="*/ 169365 h 851091"/>
                <a:gd name="connsiteX9" fmla="*/ 561972 w 845898"/>
                <a:gd name="connsiteY9" fmla="*/ 206979 h 851091"/>
                <a:gd name="connsiteX10" fmla="*/ 665677 w 845898"/>
                <a:gd name="connsiteY10" fmla="*/ 333094 h 851091"/>
                <a:gd name="connsiteX11" fmla="*/ 633773 w 845898"/>
                <a:gd name="connsiteY11" fmla="*/ 490114 h 851091"/>
                <a:gd name="connsiteX12" fmla="*/ 475825 w 845898"/>
                <a:gd name="connsiteY12" fmla="*/ 602383 h 851091"/>
                <a:gd name="connsiteX13" fmla="*/ 241438 w 845898"/>
                <a:gd name="connsiteY13" fmla="*/ 510884 h 851091"/>
                <a:gd name="connsiteX14" fmla="*/ 216386 w 845898"/>
                <a:gd name="connsiteY14" fmla="*/ 495467 h 851091"/>
                <a:gd name="connsiteX15" fmla="*/ 143343 w 845898"/>
                <a:gd name="connsiteY15" fmla="*/ 512468 h 851091"/>
                <a:gd name="connsiteX16" fmla="*/ 142872 w 845898"/>
                <a:gd name="connsiteY16" fmla="*/ 513239 h 851091"/>
                <a:gd name="connsiteX17" fmla="*/ 7264 w 845898"/>
                <a:gd name="connsiteY17" fmla="*/ 732710 h 851091"/>
                <a:gd name="connsiteX18" fmla="*/ 25179 w 845898"/>
                <a:gd name="connsiteY18" fmla="*/ 806937 h 851091"/>
                <a:gd name="connsiteX19" fmla="*/ 83847 w 845898"/>
                <a:gd name="connsiteY19" fmla="*/ 843123 h 851091"/>
                <a:gd name="connsiteX20" fmla="*/ 98835 w 845898"/>
                <a:gd name="connsiteY20" fmla="*/ 849332 h 851091"/>
                <a:gd name="connsiteX21" fmla="*/ 158075 w 845898"/>
                <a:gd name="connsiteY21" fmla="*/ 825209 h 851091"/>
                <a:gd name="connsiteX22" fmla="*/ 245649 w 845898"/>
                <a:gd name="connsiteY22" fmla="*/ 682535 h 851091"/>
                <a:gd name="connsiteX23" fmla="*/ 250859 w 845898"/>
                <a:gd name="connsiteY23" fmla="*/ 680893 h 851091"/>
                <a:gd name="connsiteX24" fmla="*/ 547269 w 845898"/>
                <a:gd name="connsiteY24" fmla="*/ 762972 h 851091"/>
                <a:gd name="connsiteX25" fmla="*/ 778659 w 845898"/>
                <a:gd name="connsiteY25" fmla="*/ 591677 h 851091"/>
                <a:gd name="connsiteX26" fmla="*/ 833759 w 845898"/>
                <a:gd name="connsiteY26" fmla="*/ 298478 h 85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45898" h="851091">
                  <a:moveTo>
                    <a:pt x="833759" y="298264"/>
                  </a:moveTo>
                  <a:cubicBezTo>
                    <a:pt x="808493" y="206765"/>
                    <a:pt x="745115" y="129968"/>
                    <a:pt x="647405" y="69872"/>
                  </a:cubicBezTo>
                  <a:cubicBezTo>
                    <a:pt x="549696" y="9776"/>
                    <a:pt x="451487" y="-12207"/>
                    <a:pt x="357204" y="5994"/>
                  </a:cubicBezTo>
                  <a:cubicBezTo>
                    <a:pt x="274840" y="21196"/>
                    <a:pt x="206893" y="65661"/>
                    <a:pt x="153578" y="137105"/>
                  </a:cubicBezTo>
                  <a:cubicBezTo>
                    <a:pt x="144728" y="149146"/>
                    <a:pt x="141287" y="164326"/>
                    <a:pt x="144085" y="179001"/>
                  </a:cubicBezTo>
                  <a:cubicBezTo>
                    <a:pt x="147240" y="193868"/>
                    <a:pt x="156383" y="206772"/>
                    <a:pt x="169351" y="214687"/>
                  </a:cubicBezTo>
                  <a:lnTo>
                    <a:pt x="227306" y="250945"/>
                  </a:lnTo>
                  <a:cubicBezTo>
                    <a:pt x="250666" y="264955"/>
                    <a:pt x="280799" y="259388"/>
                    <a:pt x="297608" y="237955"/>
                  </a:cubicBezTo>
                  <a:cubicBezTo>
                    <a:pt x="327941" y="199841"/>
                    <a:pt x="361843" y="176931"/>
                    <a:pt x="402668" y="169365"/>
                  </a:cubicBezTo>
                  <a:cubicBezTo>
                    <a:pt x="452058" y="159516"/>
                    <a:pt x="505730" y="172435"/>
                    <a:pt x="561972" y="206979"/>
                  </a:cubicBezTo>
                  <a:cubicBezTo>
                    <a:pt x="618214" y="241523"/>
                    <a:pt x="653044" y="283561"/>
                    <a:pt x="665677" y="333094"/>
                  </a:cubicBezTo>
                  <a:cubicBezTo>
                    <a:pt x="678309" y="382627"/>
                    <a:pt x="667247" y="435228"/>
                    <a:pt x="633773" y="490114"/>
                  </a:cubicBezTo>
                  <a:cubicBezTo>
                    <a:pt x="586810" y="565912"/>
                    <a:pt x="534158" y="603333"/>
                    <a:pt x="475825" y="602383"/>
                  </a:cubicBezTo>
                  <a:cubicBezTo>
                    <a:pt x="414588" y="600599"/>
                    <a:pt x="336220" y="570123"/>
                    <a:pt x="241438" y="510884"/>
                  </a:cubicBezTo>
                  <a:lnTo>
                    <a:pt x="216386" y="495467"/>
                  </a:lnTo>
                  <a:cubicBezTo>
                    <a:pt x="191520" y="479993"/>
                    <a:pt x="158817" y="487602"/>
                    <a:pt x="143343" y="512468"/>
                  </a:cubicBezTo>
                  <a:cubicBezTo>
                    <a:pt x="143186" y="512725"/>
                    <a:pt x="143029" y="512982"/>
                    <a:pt x="142872" y="513239"/>
                  </a:cubicBezTo>
                  <a:lnTo>
                    <a:pt x="7264" y="732710"/>
                  </a:lnTo>
                  <a:cubicBezTo>
                    <a:pt x="-8017" y="758197"/>
                    <a:pt x="-45" y="791228"/>
                    <a:pt x="25179" y="806937"/>
                  </a:cubicBezTo>
                  <a:lnTo>
                    <a:pt x="83847" y="843123"/>
                  </a:lnTo>
                  <a:cubicBezTo>
                    <a:pt x="88622" y="845700"/>
                    <a:pt x="93639" y="847776"/>
                    <a:pt x="98835" y="849332"/>
                  </a:cubicBezTo>
                  <a:cubicBezTo>
                    <a:pt x="121717" y="854885"/>
                    <a:pt x="145584" y="845164"/>
                    <a:pt x="158075" y="825209"/>
                  </a:cubicBezTo>
                  <a:lnTo>
                    <a:pt x="245649" y="682535"/>
                  </a:lnTo>
                  <a:cubicBezTo>
                    <a:pt x="246719" y="680965"/>
                    <a:pt x="249289" y="679751"/>
                    <a:pt x="250859" y="680893"/>
                  </a:cubicBezTo>
                  <a:cubicBezTo>
                    <a:pt x="363342" y="745842"/>
                    <a:pt x="462550" y="773107"/>
                    <a:pt x="547269" y="762972"/>
                  </a:cubicBezTo>
                  <a:cubicBezTo>
                    <a:pt x="637270" y="751838"/>
                    <a:pt x="715209" y="693812"/>
                    <a:pt x="778659" y="591677"/>
                  </a:cubicBezTo>
                  <a:cubicBezTo>
                    <a:pt x="842110" y="489543"/>
                    <a:pt x="859953" y="391191"/>
                    <a:pt x="833759" y="298478"/>
                  </a:cubicBezTo>
                  <a:close/>
                </a:path>
              </a:pathLst>
            </a:custGeom>
            <a:solidFill>
              <a:srgbClr val="FC6168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íşlïḑê">
              <a:extLst>
                <a:ext uri="{FF2B5EF4-FFF2-40B4-BE49-F238E27FC236}">
                  <a16:creationId xmlns:a16="http://schemas.microsoft.com/office/drawing/2014/main" id="{2BF3C096-953F-B26B-31A2-AA19DD301E80}"/>
                </a:ext>
              </a:extLst>
            </p:cNvPr>
            <p:cNvSpPr/>
            <p:nvPr/>
          </p:nvSpPr>
          <p:spPr>
            <a:xfrm>
              <a:off x="3576089" y="4165789"/>
              <a:ext cx="1008406" cy="701196"/>
            </a:xfrm>
            <a:custGeom>
              <a:avLst/>
              <a:gdLst>
                <a:gd name="connsiteX0" fmla="*/ 344192 w 1008406"/>
                <a:gd name="connsiteY0" fmla="*/ 425016 h 701196"/>
                <a:gd name="connsiteX1" fmla="*/ 731888 w 1008406"/>
                <a:gd name="connsiteY1" fmla="*/ 327307 h 701196"/>
                <a:gd name="connsiteX2" fmla="*/ 1000535 w 1008406"/>
                <a:gd name="connsiteY2" fmla="*/ 381906 h 701196"/>
                <a:gd name="connsiteX3" fmla="*/ 869066 w 1008406"/>
                <a:gd name="connsiteY3" fmla="*/ 394468 h 701196"/>
                <a:gd name="connsiteX4" fmla="*/ 1007814 w 1008406"/>
                <a:gd name="connsiteY4" fmla="*/ 431939 h 701196"/>
                <a:gd name="connsiteX5" fmla="*/ 886481 w 1008406"/>
                <a:gd name="connsiteY5" fmla="*/ 445072 h 701196"/>
                <a:gd name="connsiteX6" fmla="*/ 985189 w 1008406"/>
                <a:gd name="connsiteY6" fmla="*/ 480330 h 701196"/>
                <a:gd name="connsiteX7" fmla="*/ 794054 w 1008406"/>
                <a:gd name="connsiteY7" fmla="*/ 479687 h 701196"/>
                <a:gd name="connsiteX8" fmla="*/ 99669 w 1008406"/>
                <a:gd name="connsiteY8" fmla="*/ 700942 h 701196"/>
                <a:gd name="connsiteX9" fmla="*/ 99027 w 1008406"/>
                <a:gd name="connsiteY9" fmla="*/ 94774 h 701196"/>
                <a:gd name="connsiteX10" fmla="*/ 435335 w 1008406"/>
                <a:gd name="connsiteY10" fmla="*/ 52593 h 701196"/>
                <a:gd name="connsiteX11" fmla="*/ 344192 w 1008406"/>
                <a:gd name="connsiteY11" fmla="*/ 425016 h 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8406" h="701196">
                  <a:moveTo>
                    <a:pt x="344192" y="425016"/>
                  </a:moveTo>
                  <a:cubicBezTo>
                    <a:pt x="435120" y="402962"/>
                    <a:pt x="590927" y="329376"/>
                    <a:pt x="731888" y="327307"/>
                  </a:cubicBezTo>
                  <a:cubicBezTo>
                    <a:pt x="884054" y="324951"/>
                    <a:pt x="1008100" y="362993"/>
                    <a:pt x="1000535" y="381906"/>
                  </a:cubicBezTo>
                  <a:cubicBezTo>
                    <a:pt x="994539" y="402533"/>
                    <a:pt x="869066" y="394468"/>
                    <a:pt x="869066" y="394468"/>
                  </a:cubicBezTo>
                  <a:cubicBezTo>
                    <a:pt x="869066" y="394468"/>
                    <a:pt x="1012168" y="412811"/>
                    <a:pt x="1007814" y="431939"/>
                  </a:cubicBezTo>
                  <a:cubicBezTo>
                    <a:pt x="1004460" y="446927"/>
                    <a:pt x="881414" y="441003"/>
                    <a:pt x="886481" y="445072"/>
                  </a:cubicBezTo>
                  <a:cubicBezTo>
                    <a:pt x="898186" y="455635"/>
                    <a:pt x="985689" y="470409"/>
                    <a:pt x="985189" y="480330"/>
                  </a:cubicBezTo>
                  <a:cubicBezTo>
                    <a:pt x="984048" y="500171"/>
                    <a:pt x="884839" y="484755"/>
                    <a:pt x="794054" y="479687"/>
                  </a:cubicBezTo>
                  <a:cubicBezTo>
                    <a:pt x="653592" y="471908"/>
                    <a:pt x="309719" y="704511"/>
                    <a:pt x="99669" y="700942"/>
                  </a:cubicBezTo>
                  <a:cubicBezTo>
                    <a:pt x="-110381" y="697374"/>
                    <a:pt x="70692" y="194768"/>
                    <a:pt x="99027" y="94774"/>
                  </a:cubicBezTo>
                  <a:cubicBezTo>
                    <a:pt x="127362" y="-5219"/>
                    <a:pt x="413067" y="-37336"/>
                    <a:pt x="435335" y="52593"/>
                  </a:cubicBezTo>
                  <a:cubicBezTo>
                    <a:pt x="471663" y="198336"/>
                    <a:pt x="344192" y="425016"/>
                    <a:pt x="344192" y="425016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íṥļídé">
              <a:extLst>
                <a:ext uri="{FF2B5EF4-FFF2-40B4-BE49-F238E27FC236}">
                  <a16:creationId xmlns:a16="http://schemas.microsoft.com/office/drawing/2014/main" id="{5D105DBB-9039-9059-EC44-F7839E1DFE26}"/>
                </a:ext>
              </a:extLst>
            </p:cNvPr>
            <p:cNvSpPr/>
            <p:nvPr/>
          </p:nvSpPr>
          <p:spPr>
            <a:xfrm>
              <a:off x="3724573" y="4570819"/>
              <a:ext cx="258297" cy="117693"/>
            </a:xfrm>
            <a:custGeom>
              <a:avLst/>
              <a:gdLst>
                <a:gd name="connsiteX0" fmla="*/ 10996 w 258297"/>
                <a:gd name="connsiteY0" fmla="*/ 117480 h 117693"/>
                <a:gd name="connsiteX1" fmla="*/ 257803 w 258297"/>
                <a:gd name="connsiteY1" fmla="*/ 10849 h 117693"/>
                <a:gd name="connsiteX2" fmla="*/ 256446 w 258297"/>
                <a:gd name="connsiteY2" fmla="*/ -213 h 117693"/>
                <a:gd name="connsiteX3" fmla="*/ -495 w 258297"/>
                <a:gd name="connsiteY3" fmla="*/ 110914 h 117693"/>
                <a:gd name="connsiteX4" fmla="*/ 10782 w 258297"/>
                <a:gd name="connsiteY4" fmla="*/ 117480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297" h="117693">
                  <a:moveTo>
                    <a:pt x="10996" y="117480"/>
                  </a:moveTo>
                  <a:cubicBezTo>
                    <a:pt x="62384" y="29264"/>
                    <a:pt x="256161" y="12348"/>
                    <a:pt x="257803" y="10849"/>
                  </a:cubicBezTo>
                  <a:lnTo>
                    <a:pt x="256446" y="-213"/>
                  </a:lnTo>
                  <a:cubicBezTo>
                    <a:pt x="248238" y="1143"/>
                    <a:pt x="56103" y="18129"/>
                    <a:pt x="-495" y="110914"/>
                  </a:cubicBezTo>
                  <a:lnTo>
                    <a:pt x="10782" y="117480"/>
                  </a:lnTo>
                  <a:close/>
                </a:path>
              </a:pathLst>
            </a:custGeom>
            <a:solidFill>
              <a:srgbClr val="251F33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îś1îḋê">
              <a:extLst>
                <a:ext uri="{FF2B5EF4-FFF2-40B4-BE49-F238E27FC236}">
                  <a16:creationId xmlns:a16="http://schemas.microsoft.com/office/drawing/2014/main" id="{C7C7BBA7-AC3E-0A5A-C97D-11BEF8B4241A}"/>
                </a:ext>
              </a:extLst>
            </p:cNvPr>
            <p:cNvSpPr/>
            <p:nvPr/>
          </p:nvSpPr>
          <p:spPr>
            <a:xfrm>
              <a:off x="3558739" y="4001979"/>
              <a:ext cx="561609" cy="568982"/>
            </a:xfrm>
            <a:custGeom>
              <a:avLst/>
              <a:gdLst>
                <a:gd name="connsiteX0" fmla="*/ 396 w 561609"/>
                <a:gd name="connsiteY0" fmla="*/ 568770 h 568982"/>
                <a:gd name="connsiteX1" fmla="*/ 561100 w 561609"/>
                <a:gd name="connsiteY1" fmla="*/ -213 h 568982"/>
                <a:gd name="connsiteX2" fmla="*/ 424992 w 561609"/>
                <a:gd name="connsiteY2" fmla="*/ 532726 h 56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609" h="568982">
                  <a:moveTo>
                    <a:pt x="396" y="568770"/>
                  </a:moveTo>
                  <a:cubicBezTo>
                    <a:pt x="-12023" y="498610"/>
                    <a:pt x="101888" y="8280"/>
                    <a:pt x="561100" y="-213"/>
                  </a:cubicBezTo>
                  <a:cubicBezTo>
                    <a:pt x="562741" y="-213"/>
                    <a:pt x="424992" y="532726"/>
                    <a:pt x="424992" y="532726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îs1ídê">
              <a:extLst>
                <a:ext uri="{FF2B5EF4-FFF2-40B4-BE49-F238E27FC236}">
                  <a16:creationId xmlns:a16="http://schemas.microsoft.com/office/drawing/2014/main" id="{82B1491E-E7E1-48EE-5B41-9C01A79C85A6}"/>
                </a:ext>
              </a:extLst>
            </p:cNvPr>
            <p:cNvSpPr/>
            <p:nvPr/>
          </p:nvSpPr>
          <p:spPr>
            <a:xfrm>
              <a:off x="8143038" y="5011756"/>
              <a:ext cx="387079" cy="317001"/>
            </a:xfrm>
            <a:custGeom>
              <a:avLst/>
              <a:gdLst>
                <a:gd name="connsiteX0" fmla="*/ -495 w 387079"/>
                <a:gd name="connsiteY0" fmla="*/ 36119 h 317001"/>
                <a:gd name="connsiteX1" fmla="*/ 320682 w 387079"/>
                <a:gd name="connsiteY1" fmla="*/ 26555 h 317001"/>
                <a:gd name="connsiteX2" fmla="*/ 350373 w 387079"/>
                <a:gd name="connsiteY2" fmla="*/ 315900 h 317001"/>
                <a:gd name="connsiteX3" fmla="*/ 223972 w 387079"/>
                <a:gd name="connsiteY3" fmla="*/ 200633 h 317001"/>
                <a:gd name="connsiteX4" fmla="*/ 34335 w 387079"/>
                <a:gd name="connsiteY4" fmla="*/ 180935 h 317001"/>
                <a:gd name="connsiteX5" fmla="*/ -495 w 387079"/>
                <a:gd name="connsiteY5" fmla="*/ 36119 h 31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079" h="317001">
                  <a:moveTo>
                    <a:pt x="-495" y="36119"/>
                  </a:moveTo>
                  <a:cubicBezTo>
                    <a:pt x="-495" y="36119"/>
                    <a:pt x="253092" y="-38822"/>
                    <a:pt x="320682" y="26555"/>
                  </a:cubicBezTo>
                  <a:cubicBezTo>
                    <a:pt x="365148" y="69736"/>
                    <a:pt x="426884" y="301982"/>
                    <a:pt x="350373" y="315900"/>
                  </a:cubicBezTo>
                  <a:cubicBezTo>
                    <a:pt x="279785" y="328676"/>
                    <a:pt x="276645" y="199420"/>
                    <a:pt x="223972" y="200633"/>
                  </a:cubicBezTo>
                  <a:cubicBezTo>
                    <a:pt x="171299" y="201847"/>
                    <a:pt x="42187" y="218833"/>
                    <a:pt x="34335" y="180935"/>
                  </a:cubicBezTo>
                  <a:cubicBezTo>
                    <a:pt x="26484" y="143035"/>
                    <a:pt x="-495" y="36119"/>
                    <a:pt x="-495" y="36119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í$ļíḋè">
              <a:extLst>
                <a:ext uri="{FF2B5EF4-FFF2-40B4-BE49-F238E27FC236}">
                  <a16:creationId xmlns:a16="http://schemas.microsoft.com/office/drawing/2014/main" id="{496E57FF-1C3F-9285-AF3A-82FA13383B2E}"/>
                </a:ext>
              </a:extLst>
            </p:cNvPr>
            <p:cNvSpPr/>
            <p:nvPr/>
          </p:nvSpPr>
          <p:spPr>
            <a:xfrm>
              <a:off x="8431812" y="5195612"/>
              <a:ext cx="281788" cy="317011"/>
            </a:xfrm>
            <a:custGeom>
              <a:avLst/>
              <a:gdLst>
                <a:gd name="connsiteX0" fmla="*/ -495 w 281788"/>
                <a:gd name="connsiteY0" fmla="*/ 36119 h 317011"/>
                <a:gd name="connsiteX1" fmla="*/ 215407 w 281788"/>
                <a:gd name="connsiteY1" fmla="*/ 26555 h 317011"/>
                <a:gd name="connsiteX2" fmla="*/ 245098 w 281788"/>
                <a:gd name="connsiteY2" fmla="*/ 315900 h 317011"/>
                <a:gd name="connsiteX3" fmla="*/ 118625 w 281788"/>
                <a:gd name="connsiteY3" fmla="*/ 200633 h 317011"/>
                <a:gd name="connsiteX4" fmla="*/ 34049 w 281788"/>
                <a:gd name="connsiteY4" fmla="*/ 180934 h 317011"/>
                <a:gd name="connsiteX5" fmla="*/ -495 w 281788"/>
                <a:gd name="connsiteY5" fmla="*/ 36119 h 31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88" h="317011">
                  <a:moveTo>
                    <a:pt x="-495" y="36119"/>
                  </a:moveTo>
                  <a:cubicBezTo>
                    <a:pt x="-495" y="36119"/>
                    <a:pt x="148102" y="-38822"/>
                    <a:pt x="215407" y="26555"/>
                  </a:cubicBezTo>
                  <a:cubicBezTo>
                    <a:pt x="259801" y="69736"/>
                    <a:pt x="321610" y="301982"/>
                    <a:pt x="245098" y="315900"/>
                  </a:cubicBezTo>
                  <a:cubicBezTo>
                    <a:pt x="174439" y="328747"/>
                    <a:pt x="171299" y="199420"/>
                    <a:pt x="118625" y="200633"/>
                  </a:cubicBezTo>
                  <a:cubicBezTo>
                    <a:pt x="65952" y="201846"/>
                    <a:pt x="41900" y="218833"/>
                    <a:pt x="34049" y="180934"/>
                  </a:cubicBezTo>
                  <a:cubicBezTo>
                    <a:pt x="26198" y="143035"/>
                    <a:pt x="-495" y="36119"/>
                    <a:pt x="-495" y="36119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îśḷíḓê">
              <a:extLst>
                <a:ext uri="{FF2B5EF4-FFF2-40B4-BE49-F238E27FC236}">
                  <a16:creationId xmlns:a16="http://schemas.microsoft.com/office/drawing/2014/main" id="{F642EB67-068A-64BB-FF8F-5F3A2499E477}"/>
                </a:ext>
              </a:extLst>
            </p:cNvPr>
            <p:cNvSpPr/>
            <p:nvPr/>
          </p:nvSpPr>
          <p:spPr>
            <a:xfrm>
              <a:off x="7051667" y="4454625"/>
              <a:ext cx="1440133" cy="1090266"/>
            </a:xfrm>
            <a:custGeom>
              <a:avLst/>
              <a:gdLst>
                <a:gd name="connsiteX0" fmla="*/ 1407556 w 1440133"/>
                <a:gd name="connsiteY0" fmla="*/ 790381 h 1090266"/>
                <a:gd name="connsiteX1" fmla="*/ 1199506 w 1440133"/>
                <a:gd name="connsiteY1" fmla="*/ 704734 h 1090266"/>
                <a:gd name="connsiteX2" fmla="*/ 1328619 w 1440133"/>
                <a:gd name="connsiteY2" fmla="*/ 420028 h 1090266"/>
                <a:gd name="connsiteX3" fmla="*/ 1245398 w 1440133"/>
                <a:gd name="connsiteY3" fmla="*/ -213 h 1090266"/>
                <a:gd name="connsiteX4" fmla="*/ 112286 w 1440133"/>
                <a:gd name="connsiteY4" fmla="*/ 534011 h 1090266"/>
                <a:gd name="connsiteX5" fmla="*/ 7226 w 1440133"/>
                <a:gd name="connsiteY5" fmla="*/ 831563 h 1090266"/>
                <a:gd name="connsiteX6" fmla="*/ 217276 w 1440133"/>
                <a:gd name="connsiteY6" fmla="*/ 1050392 h 1090266"/>
                <a:gd name="connsiteX7" fmla="*/ 1381292 w 1440133"/>
                <a:gd name="connsiteY7" fmla="*/ 1004642 h 1090266"/>
                <a:gd name="connsiteX8" fmla="*/ 1407556 w 1440133"/>
                <a:gd name="connsiteY8" fmla="*/ 790381 h 109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0133" h="1090266">
                  <a:moveTo>
                    <a:pt x="1407556" y="790381"/>
                  </a:moveTo>
                  <a:cubicBezTo>
                    <a:pt x="1368230" y="752197"/>
                    <a:pt x="1293360" y="724576"/>
                    <a:pt x="1199506" y="704734"/>
                  </a:cubicBezTo>
                  <a:cubicBezTo>
                    <a:pt x="1307207" y="665907"/>
                    <a:pt x="1365661" y="538008"/>
                    <a:pt x="1328619" y="420028"/>
                  </a:cubicBezTo>
                  <a:lnTo>
                    <a:pt x="1245398" y="-213"/>
                  </a:lnTo>
                  <a:cubicBezTo>
                    <a:pt x="1245398" y="-213"/>
                    <a:pt x="376080" y="365286"/>
                    <a:pt x="112286" y="534011"/>
                  </a:cubicBezTo>
                  <a:cubicBezTo>
                    <a:pt x="-13258" y="614305"/>
                    <a:pt x="-7834" y="760619"/>
                    <a:pt x="7226" y="831563"/>
                  </a:cubicBezTo>
                  <a:cubicBezTo>
                    <a:pt x="24427" y="912642"/>
                    <a:pt x="131057" y="1025768"/>
                    <a:pt x="217276" y="1050392"/>
                  </a:cubicBezTo>
                  <a:cubicBezTo>
                    <a:pt x="417976" y="1107490"/>
                    <a:pt x="1048695" y="1111629"/>
                    <a:pt x="1381292" y="1004642"/>
                  </a:cubicBezTo>
                  <a:cubicBezTo>
                    <a:pt x="1443814" y="984443"/>
                    <a:pt x="1461515" y="842769"/>
                    <a:pt x="1407556" y="790381"/>
                  </a:cubicBezTo>
                  <a:close/>
                </a:path>
              </a:pathLst>
            </a:custGeom>
            <a:solidFill>
              <a:srgbClr val="333551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iš1iďé">
              <a:extLst>
                <a:ext uri="{FF2B5EF4-FFF2-40B4-BE49-F238E27FC236}">
                  <a16:creationId xmlns:a16="http://schemas.microsoft.com/office/drawing/2014/main" id="{5019319B-2562-A2A4-1831-ED49C53D1468}"/>
                </a:ext>
              </a:extLst>
            </p:cNvPr>
            <p:cNvSpPr/>
            <p:nvPr/>
          </p:nvSpPr>
          <p:spPr>
            <a:xfrm>
              <a:off x="7050310" y="4813915"/>
              <a:ext cx="455155" cy="623582"/>
            </a:xfrm>
            <a:custGeom>
              <a:avLst/>
              <a:gdLst>
                <a:gd name="connsiteX0" fmla="*/ 108504 w 455155"/>
                <a:gd name="connsiteY0" fmla="*/ 623369 h 623582"/>
                <a:gd name="connsiteX1" fmla="*/ 454661 w 455155"/>
                <a:gd name="connsiteY1" fmla="*/ 104633 h 623582"/>
                <a:gd name="connsiteX2" fmla="*/ 443384 w 455155"/>
                <a:gd name="connsiteY2" fmla="*/ -213 h 623582"/>
                <a:gd name="connsiteX3" fmla="*/ 442884 w 455155"/>
                <a:gd name="connsiteY3" fmla="*/ -213 h 623582"/>
                <a:gd name="connsiteX4" fmla="*/ 419189 w 455155"/>
                <a:gd name="connsiteY4" fmla="*/ 11278 h 623582"/>
                <a:gd name="connsiteX5" fmla="*/ 415406 w 455155"/>
                <a:gd name="connsiteY5" fmla="*/ 13133 h 623582"/>
                <a:gd name="connsiteX6" fmla="*/ 395493 w 455155"/>
                <a:gd name="connsiteY6" fmla="*/ 22840 h 623582"/>
                <a:gd name="connsiteX7" fmla="*/ 389926 w 455155"/>
                <a:gd name="connsiteY7" fmla="*/ 25552 h 623582"/>
                <a:gd name="connsiteX8" fmla="*/ 371726 w 455155"/>
                <a:gd name="connsiteY8" fmla="*/ 34545 h 623582"/>
                <a:gd name="connsiteX9" fmla="*/ 365944 w 455155"/>
                <a:gd name="connsiteY9" fmla="*/ 37400 h 623582"/>
                <a:gd name="connsiteX10" fmla="*/ 348458 w 455155"/>
                <a:gd name="connsiteY10" fmla="*/ 46107 h 623582"/>
                <a:gd name="connsiteX11" fmla="*/ 342535 w 455155"/>
                <a:gd name="connsiteY11" fmla="*/ 49034 h 623582"/>
                <a:gd name="connsiteX12" fmla="*/ 325548 w 455155"/>
                <a:gd name="connsiteY12" fmla="*/ 57599 h 623582"/>
                <a:gd name="connsiteX13" fmla="*/ 319838 w 455155"/>
                <a:gd name="connsiteY13" fmla="*/ 60453 h 623582"/>
                <a:gd name="connsiteX14" fmla="*/ 302066 w 455155"/>
                <a:gd name="connsiteY14" fmla="*/ 69518 h 623582"/>
                <a:gd name="connsiteX15" fmla="*/ 297927 w 455155"/>
                <a:gd name="connsiteY15" fmla="*/ 71659 h 623582"/>
                <a:gd name="connsiteX16" fmla="*/ 255103 w 455155"/>
                <a:gd name="connsiteY16" fmla="*/ 93784 h 623582"/>
                <a:gd name="connsiteX17" fmla="*/ 252962 w 455155"/>
                <a:gd name="connsiteY17" fmla="*/ 94855 h 623582"/>
                <a:gd name="connsiteX18" fmla="*/ 235404 w 455155"/>
                <a:gd name="connsiteY18" fmla="*/ 104205 h 623582"/>
                <a:gd name="connsiteX19" fmla="*/ 229623 w 455155"/>
                <a:gd name="connsiteY19" fmla="*/ 107345 h 623582"/>
                <a:gd name="connsiteX20" fmla="*/ 216347 w 455155"/>
                <a:gd name="connsiteY20" fmla="*/ 114482 h 623582"/>
                <a:gd name="connsiteX21" fmla="*/ 209210 w 455155"/>
                <a:gd name="connsiteY21" fmla="*/ 118194 h 623582"/>
                <a:gd name="connsiteX22" fmla="*/ 197648 w 455155"/>
                <a:gd name="connsiteY22" fmla="*/ 124546 h 623582"/>
                <a:gd name="connsiteX23" fmla="*/ 190511 w 455155"/>
                <a:gd name="connsiteY23" fmla="*/ 128400 h 623582"/>
                <a:gd name="connsiteX24" fmla="*/ 179805 w 455155"/>
                <a:gd name="connsiteY24" fmla="*/ 134395 h 623582"/>
                <a:gd name="connsiteX25" fmla="*/ 172667 w 455155"/>
                <a:gd name="connsiteY25" fmla="*/ 138250 h 623582"/>
                <a:gd name="connsiteX26" fmla="*/ 162747 w 455155"/>
                <a:gd name="connsiteY26" fmla="*/ 143959 h 623582"/>
                <a:gd name="connsiteX27" fmla="*/ 156109 w 455155"/>
                <a:gd name="connsiteY27" fmla="*/ 147813 h 623582"/>
                <a:gd name="connsiteX28" fmla="*/ 146545 w 455155"/>
                <a:gd name="connsiteY28" fmla="*/ 153452 h 623582"/>
                <a:gd name="connsiteX29" fmla="*/ 140550 w 455155"/>
                <a:gd name="connsiteY29" fmla="*/ 157021 h 623582"/>
                <a:gd name="connsiteX30" fmla="*/ 130700 w 455155"/>
                <a:gd name="connsiteY30" fmla="*/ 163016 h 623582"/>
                <a:gd name="connsiteX31" fmla="*/ 125918 w 455155"/>
                <a:gd name="connsiteY31" fmla="*/ 165871 h 623582"/>
                <a:gd name="connsiteX32" fmla="*/ 112287 w 455155"/>
                <a:gd name="connsiteY32" fmla="*/ 174436 h 623582"/>
                <a:gd name="connsiteX33" fmla="*/ 7226 w 455155"/>
                <a:gd name="connsiteY33" fmla="*/ 471988 h 623582"/>
                <a:gd name="connsiteX34" fmla="*/ 43555 w 455155"/>
                <a:gd name="connsiteY34" fmla="*/ 549784 h 623582"/>
                <a:gd name="connsiteX35" fmla="*/ 108504 w 455155"/>
                <a:gd name="connsiteY35" fmla="*/ 623369 h 62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5155" h="623582">
                  <a:moveTo>
                    <a:pt x="108504" y="623369"/>
                  </a:moveTo>
                  <a:cubicBezTo>
                    <a:pt x="-14757" y="224182"/>
                    <a:pt x="454661" y="104633"/>
                    <a:pt x="454661" y="104633"/>
                  </a:cubicBezTo>
                  <a:cubicBezTo>
                    <a:pt x="454661" y="104633"/>
                    <a:pt x="451021" y="58740"/>
                    <a:pt x="443384" y="-213"/>
                  </a:cubicBezTo>
                  <a:lnTo>
                    <a:pt x="442884" y="-213"/>
                  </a:lnTo>
                  <a:lnTo>
                    <a:pt x="419189" y="11278"/>
                  </a:lnTo>
                  <a:lnTo>
                    <a:pt x="415406" y="13133"/>
                  </a:lnTo>
                  <a:lnTo>
                    <a:pt x="395493" y="22840"/>
                  </a:lnTo>
                  <a:lnTo>
                    <a:pt x="389926" y="25552"/>
                  </a:lnTo>
                  <a:lnTo>
                    <a:pt x="371726" y="34545"/>
                  </a:lnTo>
                  <a:lnTo>
                    <a:pt x="365944" y="37400"/>
                  </a:lnTo>
                  <a:lnTo>
                    <a:pt x="348458" y="46107"/>
                  </a:lnTo>
                  <a:lnTo>
                    <a:pt x="342535" y="49034"/>
                  </a:lnTo>
                  <a:lnTo>
                    <a:pt x="325548" y="57599"/>
                  </a:lnTo>
                  <a:lnTo>
                    <a:pt x="319838" y="60453"/>
                  </a:lnTo>
                  <a:lnTo>
                    <a:pt x="302066" y="69518"/>
                  </a:lnTo>
                  <a:lnTo>
                    <a:pt x="297927" y="71659"/>
                  </a:lnTo>
                  <a:cubicBezTo>
                    <a:pt x="283652" y="79153"/>
                    <a:pt x="269378" y="86505"/>
                    <a:pt x="255103" y="93784"/>
                  </a:cubicBezTo>
                  <a:lnTo>
                    <a:pt x="252962" y="94855"/>
                  </a:lnTo>
                  <a:lnTo>
                    <a:pt x="235404" y="104205"/>
                  </a:lnTo>
                  <a:lnTo>
                    <a:pt x="229623" y="107345"/>
                  </a:lnTo>
                  <a:lnTo>
                    <a:pt x="216347" y="114482"/>
                  </a:lnTo>
                  <a:lnTo>
                    <a:pt x="209210" y="118194"/>
                  </a:lnTo>
                  <a:lnTo>
                    <a:pt x="197648" y="124546"/>
                  </a:lnTo>
                  <a:lnTo>
                    <a:pt x="190511" y="128400"/>
                  </a:lnTo>
                  <a:lnTo>
                    <a:pt x="179805" y="134395"/>
                  </a:lnTo>
                  <a:lnTo>
                    <a:pt x="172667" y="138250"/>
                  </a:lnTo>
                  <a:lnTo>
                    <a:pt x="162747" y="143959"/>
                  </a:lnTo>
                  <a:lnTo>
                    <a:pt x="156109" y="147813"/>
                  </a:lnTo>
                  <a:lnTo>
                    <a:pt x="146545" y="153452"/>
                  </a:lnTo>
                  <a:lnTo>
                    <a:pt x="140550" y="157021"/>
                  </a:lnTo>
                  <a:cubicBezTo>
                    <a:pt x="137124" y="159019"/>
                    <a:pt x="133913" y="161018"/>
                    <a:pt x="130700" y="163016"/>
                  </a:cubicBezTo>
                  <a:lnTo>
                    <a:pt x="125918" y="165871"/>
                  </a:lnTo>
                  <a:lnTo>
                    <a:pt x="112287" y="174436"/>
                  </a:lnTo>
                  <a:cubicBezTo>
                    <a:pt x="-13259" y="254730"/>
                    <a:pt x="-7834" y="401044"/>
                    <a:pt x="7226" y="471988"/>
                  </a:cubicBezTo>
                  <a:cubicBezTo>
                    <a:pt x="15719" y="499467"/>
                    <a:pt x="27924" y="525646"/>
                    <a:pt x="43555" y="549784"/>
                  </a:cubicBezTo>
                  <a:cubicBezTo>
                    <a:pt x="62326" y="576713"/>
                    <a:pt x="84094" y="601401"/>
                    <a:pt x="108504" y="623369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iṩlíḑè">
              <a:extLst>
                <a:ext uri="{FF2B5EF4-FFF2-40B4-BE49-F238E27FC236}">
                  <a16:creationId xmlns:a16="http://schemas.microsoft.com/office/drawing/2014/main" id="{FA1EBBFF-C05D-7BA8-43A8-867CD650A50C}"/>
                </a:ext>
              </a:extLst>
            </p:cNvPr>
            <p:cNvSpPr/>
            <p:nvPr/>
          </p:nvSpPr>
          <p:spPr>
            <a:xfrm>
              <a:off x="7553144" y="5147725"/>
              <a:ext cx="728000" cy="233531"/>
            </a:xfrm>
            <a:custGeom>
              <a:avLst/>
              <a:gdLst>
                <a:gd name="connsiteX0" fmla="*/ 727506 w 728000"/>
                <a:gd name="connsiteY0" fmla="*/ -213 h 233531"/>
                <a:gd name="connsiteX1" fmla="*/ -495 w 728000"/>
                <a:gd name="connsiteY1" fmla="*/ 233318 h 23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8000" h="233531">
                  <a:moveTo>
                    <a:pt x="727506" y="-213"/>
                  </a:moveTo>
                  <a:cubicBezTo>
                    <a:pt x="478986" y="57977"/>
                    <a:pt x="235534" y="136072"/>
                    <a:pt x="-495" y="233318"/>
                  </a:cubicBezTo>
                </a:path>
              </a:pathLst>
            </a:custGeom>
            <a:noFill/>
            <a:ln w="7127" cap="flat">
              <a:solidFill>
                <a:srgbClr val="251F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iṥľiďè">
              <a:extLst>
                <a:ext uri="{FF2B5EF4-FFF2-40B4-BE49-F238E27FC236}">
                  <a16:creationId xmlns:a16="http://schemas.microsoft.com/office/drawing/2014/main" id="{9E95A613-E1B4-3077-E05E-D69955E0213C}"/>
                </a:ext>
              </a:extLst>
            </p:cNvPr>
            <p:cNvSpPr/>
            <p:nvPr/>
          </p:nvSpPr>
          <p:spPr>
            <a:xfrm>
              <a:off x="7380342" y="3136586"/>
              <a:ext cx="794716" cy="1114578"/>
            </a:xfrm>
            <a:custGeom>
              <a:avLst/>
              <a:gdLst>
                <a:gd name="connsiteX0" fmla="*/ 536236 w 794716"/>
                <a:gd name="connsiteY0" fmla="*/ 14061 h 1114578"/>
                <a:gd name="connsiteX1" fmla="*/ 203710 w 794716"/>
                <a:gd name="connsiteY1" fmla="*/ 145316 h 1114578"/>
                <a:gd name="connsiteX2" fmla="*/ 229976 w 794716"/>
                <a:gd name="connsiteY2" fmla="*/ 495398 h 1114578"/>
                <a:gd name="connsiteX3" fmla="*/ 2368 w 794716"/>
                <a:gd name="connsiteY3" fmla="*/ 871747 h 1114578"/>
                <a:gd name="connsiteX4" fmla="*/ 685048 w 794716"/>
                <a:gd name="connsiteY4" fmla="*/ 994293 h 1114578"/>
                <a:gd name="connsiteX5" fmla="*/ 536236 w 794716"/>
                <a:gd name="connsiteY5" fmla="*/ 14061 h 111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716" h="1114578">
                  <a:moveTo>
                    <a:pt x="536236" y="14061"/>
                  </a:moveTo>
                  <a:cubicBezTo>
                    <a:pt x="465434" y="-2497"/>
                    <a:pt x="229976" y="-38469"/>
                    <a:pt x="203710" y="145316"/>
                  </a:cubicBezTo>
                  <a:cubicBezTo>
                    <a:pt x="177446" y="329100"/>
                    <a:pt x="194931" y="259512"/>
                    <a:pt x="229976" y="495398"/>
                  </a:cubicBezTo>
                  <a:cubicBezTo>
                    <a:pt x="265020" y="731285"/>
                    <a:pt x="-32605" y="714227"/>
                    <a:pt x="2368" y="871747"/>
                  </a:cubicBezTo>
                  <a:cubicBezTo>
                    <a:pt x="37341" y="1029266"/>
                    <a:pt x="544800" y="1257159"/>
                    <a:pt x="685048" y="994293"/>
                  </a:cubicBezTo>
                  <a:cubicBezTo>
                    <a:pt x="825295" y="731428"/>
                    <a:pt x="880965" y="94784"/>
                    <a:pt x="536236" y="14061"/>
                  </a:cubicBezTo>
                  <a:close/>
                </a:path>
              </a:pathLst>
            </a:custGeom>
            <a:solidFill>
              <a:srgbClr val="1F20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ïšḷíḑè">
              <a:extLst>
                <a:ext uri="{FF2B5EF4-FFF2-40B4-BE49-F238E27FC236}">
                  <a16:creationId xmlns:a16="http://schemas.microsoft.com/office/drawing/2014/main" id="{42B013B7-1843-BDFD-0695-45B9A046041D}"/>
                </a:ext>
              </a:extLst>
            </p:cNvPr>
            <p:cNvSpPr/>
            <p:nvPr/>
          </p:nvSpPr>
          <p:spPr>
            <a:xfrm>
              <a:off x="7329727" y="3695948"/>
              <a:ext cx="1060225" cy="1222393"/>
            </a:xfrm>
            <a:custGeom>
              <a:avLst/>
              <a:gdLst>
                <a:gd name="connsiteX0" fmla="*/ 530180 w 1060225"/>
                <a:gd name="connsiteY0" fmla="*/ 1271 h 1222393"/>
                <a:gd name="connsiteX1" fmla="*/ 780626 w 1060225"/>
                <a:gd name="connsiteY1" fmla="*/ 136023 h 1222393"/>
                <a:gd name="connsiteX2" fmla="*/ 1059480 w 1060225"/>
                <a:gd name="connsiteY2" fmla="*/ 1106691 h 1222393"/>
                <a:gd name="connsiteX3" fmla="*/ 524 w 1060225"/>
                <a:gd name="connsiteY3" fmla="*/ 1140593 h 1222393"/>
                <a:gd name="connsiteX4" fmla="*/ 114291 w 1060225"/>
                <a:gd name="connsiteY4" fmla="*/ 268062 h 1222393"/>
                <a:gd name="connsiteX5" fmla="*/ 530180 w 1060225"/>
                <a:gd name="connsiteY5" fmla="*/ 1271 h 122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225" h="1222393">
                  <a:moveTo>
                    <a:pt x="530180" y="1271"/>
                  </a:moveTo>
                  <a:cubicBezTo>
                    <a:pt x="626533" y="24468"/>
                    <a:pt x="715749" y="67576"/>
                    <a:pt x="780626" y="136023"/>
                  </a:cubicBezTo>
                  <a:cubicBezTo>
                    <a:pt x="844219" y="204541"/>
                    <a:pt x="1068258" y="641056"/>
                    <a:pt x="1059480" y="1106691"/>
                  </a:cubicBezTo>
                  <a:cubicBezTo>
                    <a:pt x="1057409" y="1217747"/>
                    <a:pt x="-38517" y="1282982"/>
                    <a:pt x="524" y="1140593"/>
                  </a:cubicBezTo>
                  <a:cubicBezTo>
                    <a:pt x="114291" y="725489"/>
                    <a:pt x="-34520" y="598161"/>
                    <a:pt x="114291" y="268062"/>
                  </a:cubicBezTo>
                  <a:cubicBezTo>
                    <a:pt x="237481" y="-5081"/>
                    <a:pt x="504414" y="-4795"/>
                    <a:pt x="530180" y="1271"/>
                  </a:cubicBezTo>
                  <a:close/>
                </a:path>
              </a:pathLst>
            </a:custGeom>
            <a:solidFill>
              <a:srgbClr val="FB6168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íšľiḓê">
              <a:extLst>
                <a:ext uri="{FF2B5EF4-FFF2-40B4-BE49-F238E27FC236}">
                  <a16:creationId xmlns:a16="http://schemas.microsoft.com/office/drawing/2014/main" id="{B6AFE69D-2511-9F3D-2BEF-3E07D7AB7B19}"/>
                </a:ext>
              </a:extLst>
            </p:cNvPr>
            <p:cNvSpPr/>
            <p:nvPr/>
          </p:nvSpPr>
          <p:spPr>
            <a:xfrm>
              <a:off x="7477444" y="5026169"/>
              <a:ext cx="301070" cy="300833"/>
            </a:xfrm>
            <a:custGeom>
              <a:avLst/>
              <a:gdLst>
                <a:gd name="connsiteX0" fmla="*/ 102469 w 301070"/>
                <a:gd name="connsiteY0" fmla="*/ 8145 h 300833"/>
                <a:gd name="connsiteX1" fmla="*/ 14609 w 301070"/>
                <a:gd name="connsiteY1" fmla="*/ 83229 h 300833"/>
                <a:gd name="connsiteX2" fmla="*/ 7471 w 301070"/>
                <a:gd name="connsiteY2" fmla="*/ 196925 h 300833"/>
                <a:gd name="connsiteX3" fmla="*/ 81628 w 301070"/>
                <a:gd name="connsiteY3" fmla="*/ 284071 h 300833"/>
                <a:gd name="connsiteX4" fmla="*/ 196823 w 301070"/>
                <a:gd name="connsiteY4" fmla="*/ 292136 h 300833"/>
                <a:gd name="connsiteX5" fmla="*/ 239148 w 301070"/>
                <a:gd name="connsiteY5" fmla="*/ 270082 h 300833"/>
                <a:gd name="connsiteX6" fmla="*/ 283684 w 301070"/>
                <a:gd name="connsiteY6" fmla="*/ 215554 h 300833"/>
                <a:gd name="connsiteX7" fmla="*/ 292749 w 301070"/>
                <a:gd name="connsiteY7" fmla="*/ 100786 h 300833"/>
                <a:gd name="connsiteX8" fmla="*/ 103397 w 301070"/>
                <a:gd name="connsiteY8" fmla="*/ 7831 h 300833"/>
                <a:gd name="connsiteX9" fmla="*/ 102469 w 301070"/>
                <a:gd name="connsiteY9" fmla="*/ 8145 h 30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070" h="300833">
                  <a:moveTo>
                    <a:pt x="102469" y="8145"/>
                  </a:moveTo>
                  <a:cubicBezTo>
                    <a:pt x="64428" y="20649"/>
                    <a:pt x="32881" y="47628"/>
                    <a:pt x="14609" y="83229"/>
                  </a:cubicBezTo>
                  <a:cubicBezTo>
                    <a:pt x="-2663" y="118708"/>
                    <a:pt x="-5232" y="159562"/>
                    <a:pt x="7471" y="196925"/>
                  </a:cubicBezTo>
                  <a:cubicBezTo>
                    <a:pt x="19248" y="234889"/>
                    <a:pt x="46013" y="266378"/>
                    <a:pt x="81628" y="284071"/>
                  </a:cubicBezTo>
                  <a:cubicBezTo>
                    <a:pt x="117172" y="302864"/>
                    <a:pt x="158996" y="305790"/>
                    <a:pt x="196823" y="292136"/>
                  </a:cubicBezTo>
                  <a:cubicBezTo>
                    <a:pt x="211741" y="286412"/>
                    <a:pt x="225944" y="279011"/>
                    <a:pt x="239148" y="270082"/>
                  </a:cubicBezTo>
                  <a:cubicBezTo>
                    <a:pt x="258133" y="255758"/>
                    <a:pt x="273477" y="237051"/>
                    <a:pt x="283684" y="215554"/>
                  </a:cubicBezTo>
                  <a:cubicBezTo>
                    <a:pt x="303383" y="178725"/>
                    <a:pt x="305096" y="142040"/>
                    <a:pt x="292749" y="100786"/>
                  </a:cubicBezTo>
                  <a:cubicBezTo>
                    <a:pt x="266127" y="22826"/>
                    <a:pt x="181336" y="-18791"/>
                    <a:pt x="103397" y="7831"/>
                  </a:cubicBezTo>
                  <a:cubicBezTo>
                    <a:pt x="103040" y="7938"/>
                    <a:pt x="102755" y="8038"/>
                    <a:pt x="102469" y="8145"/>
                  </a:cubicBezTo>
                  <a:close/>
                </a:path>
              </a:pathLst>
            </a:custGeom>
            <a:solidFill>
              <a:srgbClr val="F9C6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ï$ļiḍè">
              <a:extLst>
                <a:ext uri="{FF2B5EF4-FFF2-40B4-BE49-F238E27FC236}">
                  <a16:creationId xmlns:a16="http://schemas.microsoft.com/office/drawing/2014/main" id="{331707C2-2CCC-7824-84A4-F8EBF07E4F74}"/>
                </a:ext>
              </a:extLst>
            </p:cNvPr>
            <p:cNvSpPr/>
            <p:nvPr/>
          </p:nvSpPr>
          <p:spPr>
            <a:xfrm>
              <a:off x="6937174" y="3719964"/>
              <a:ext cx="1022286" cy="1273425"/>
            </a:xfrm>
            <a:custGeom>
              <a:avLst/>
              <a:gdLst>
                <a:gd name="connsiteX0" fmla="*/ 742231 w 1022286"/>
                <a:gd name="connsiteY0" fmla="*/ 39778 h 1273425"/>
                <a:gd name="connsiteX1" fmla="*/ 358033 w 1022286"/>
                <a:gd name="connsiteY1" fmla="*/ 35067 h 1273425"/>
                <a:gd name="connsiteX2" fmla="*/ 52843 w 1022286"/>
                <a:gd name="connsiteY2" fmla="*/ 270597 h 1273425"/>
                <a:gd name="connsiteX3" fmla="*/ 13874 w 1022286"/>
                <a:gd name="connsiteY3" fmla="*/ 582424 h 1273425"/>
                <a:gd name="connsiteX4" fmla="*/ 46135 w 1022286"/>
                <a:gd name="connsiteY4" fmla="*/ 626818 h 1273425"/>
                <a:gd name="connsiteX5" fmla="*/ 102661 w 1022286"/>
                <a:gd name="connsiteY5" fmla="*/ 631600 h 1273425"/>
                <a:gd name="connsiteX6" fmla="*/ 187380 w 1022286"/>
                <a:gd name="connsiteY6" fmla="*/ 603050 h 1273425"/>
                <a:gd name="connsiteX7" fmla="*/ 233202 w 1022286"/>
                <a:gd name="connsiteY7" fmla="*/ 523113 h 1273425"/>
                <a:gd name="connsiteX8" fmla="*/ 254186 w 1022286"/>
                <a:gd name="connsiteY8" fmla="*/ 360669 h 1273425"/>
                <a:gd name="connsiteX9" fmla="*/ 424623 w 1022286"/>
                <a:gd name="connsiteY9" fmla="*/ 233982 h 1273425"/>
                <a:gd name="connsiteX10" fmla="*/ 635315 w 1022286"/>
                <a:gd name="connsiteY10" fmla="*/ 235767 h 1273425"/>
                <a:gd name="connsiteX11" fmla="*/ 766355 w 1022286"/>
                <a:gd name="connsiteY11" fmla="*/ 398853 h 1273425"/>
                <a:gd name="connsiteX12" fmla="*/ 747014 w 1022286"/>
                <a:gd name="connsiteY12" fmla="*/ 649443 h 1273425"/>
                <a:gd name="connsiteX13" fmla="*/ 459810 w 1022286"/>
                <a:gd name="connsiteY13" fmla="*/ 806891 h 1273425"/>
                <a:gd name="connsiteX14" fmla="*/ 422768 w 1022286"/>
                <a:gd name="connsiteY14" fmla="*/ 818881 h 1273425"/>
                <a:gd name="connsiteX15" fmla="*/ 377589 w 1022286"/>
                <a:gd name="connsiteY15" fmla="*/ 906755 h 1273425"/>
                <a:gd name="connsiteX16" fmla="*/ 377732 w 1022286"/>
                <a:gd name="connsiteY16" fmla="*/ 907241 h 1273425"/>
                <a:gd name="connsiteX17" fmla="*/ 485718 w 1022286"/>
                <a:gd name="connsiteY17" fmla="*/ 1225491 h 1273425"/>
                <a:gd name="connsiteX18" fmla="*/ 520191 w 1022286"/>
                <a:gd name="connsiteY18" fmla="*/ 1266316 h 1273425"/>
                <a:gd name="connsiteX19" fmla="*/ 574078 w 1022286"/>
                <a:gd name="connsiteY19" fmla="*/ 1270528 h 1273425"/>
                <a:gd name="connsiteX20" fmla="*/ 660367 w 1022286"/>
                <a:gd name="connsiteY20" fmla="*/ 1240979 h 1273425"/>
                <a:gd name="connsiteX21" fmla="*/ 678995 w 1022286"/>
                <a:gd name="connsiteY21" fmla="*/ 1231558 h 1273425"/>
                <a:gd name="connsiteX22" fmla="*/ 703834 w 1022286"/>
                <a:gd name="connsiteY22" fmla="*/ 1153619 h 1273425"/>
                <a:gd name="connsiteX23" fmla="*/ 634816 w 1022286"/>
                <a:gd name="connsiteY23" fmla="*/ 947210 h 1273425"/>
                <a:gd name="connsiteX24" fmla="*/ 637671 w 1022286"/>
                <a:gd name="connsiteY24" fmla="*/ 941000 h 1273425"/>
                <a:gd name="connsiteX25" fmla="*/ 967269 w 1022286"/>
                <a:gd name="connsiteY25" fmla="*/ 712608 h 1273425"/>
                <a:gd name="connsiteX26" fmla="*/ 988681 w 1022286"/>
                <a:gd name="connsiteY26" fmla="*/ 340471 h 1273425"/>
                <a:gd name="connsiteX27" fmla="*/ 742660 w 1022286"/>
                <a:gd name="connsiteY27" fmla="*/ 39921 h 12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22286" h="1273425">
                  <a:moveTo>
                    <a:pt x="742231" y="39778"/>
                  </a:moveTo>
                  <a:cubicBezTo>
                    <a:pt x="629392" y="-12182"/>
                    <a:pt x="499564" y="-13252"/>
                    <a:pt x="358033" y="35067"/>
                  </a:cubicBezTo>
                  <a:cubicBezTo>
                    <a:pt x="215645" y="81887"/>
                    <a:pt x="113724" y="161254"/>
                    <a:pt x="52843" y="270597"/>
                  </a:cubicBezTo>
                  <a:cubicBezTo>
                    <a:pt x="-1828" y="364951"/>
                    <a:pt x="-13819" y="470440"/>
                    <a:pt x="13874" y="582424"/>
                  </a:cubicBezTo>
                  <a:cubicBezTo>
                    <a:pt x="17157" y="601430"/>
                    <a:pt x="29076" y="617832"/>
                    <a:pt x="46135" y="626818"/>
                  </a:cubicBezTo>
                  <a:cubicBezTo>
                    <a:pt x="63406" y="636460"/>
                    <a:pt x="84033" y="638201"/>
                    <a:pt x="102661" y="631600"/>
                  </a:cubicBezTo>
                  <a:lnTo>
                    <a:pt x="187380" y="603050"/>
                  </a:lnTo>
                  <a:cubicBezTo>
                    <a:pt x="221497" y="592823"/>
                    <a:pt x="241624" y="557700"/>
                    <a:pt x="233202" y="523113"/>
                  </a:cubicBezTo>
                  <a:cubicBezTo>
                    <a:pt x="221354" y="461447"/>
                    <a:pt x="226564" y="408917"/>
                    <a:pt x="254186" y="360669"/>
                  </a:cubicBezTo>
                  <a:cubicBezTo>
                    <a:pt x="285233" y="303571"/>
                    <a:pt x="343045" y="260747"/>
                    <a:pt x="424623" y="233982"/>
                  </a:cubicBezTo>
                  <a:cubicBezTo>
                    <a:pt x="505132" y="205862"/>
                    <a:pt x="577432" y="207361"/>
                    <a:pt x="635315" y="235767"/>
                  </a:cubicBezTo>
                  <a:cubicBezTo>
                    <a:pt x="695839" y="264744"/>
                    <a:pt x="739306" y="319987"/>
                    <a:pt x="766355" y="398853"/>
                  </a:cubicBezTo>
                  <a:cubicBezTo>
                    <a:pt x="803041" y="507411"/>
                    <a:pt x="795904" y="592131"/>
                    <a:pt x="747014" y="649443"/>
                  </a:cubicBezTo>
                  <a:cubicBezTo>
                    <a:pt x="693341" y="709753"/>
                    <a:pt x="596417" y="761498"/>
                    <a:pt x="459810" y="806891"/>
                  </a:cubicBezTo>
                  <a:lnTo>
                    <a:pt x="422768" y="818881"/>
                  </a:lnTo>
                  <a:cubicBezTo>
                    <a:pt x="386011" y="830665"/>
                    <a:pt x="365812" y="870013"/>
                    <a:pt x="377589" y="906755"/>
                  </a:cubicBezTo>
                  <a:cubicBezTo>
                    <a:pt x="377660" y="906920"/>
                    <a:pt x="377660" y="907076"/>
                    <a:pt x="377732" y="907241"/>
                  </a:cubicBezTo>
                  <a:lnTo>
                    <a:pt x="485718" y="1225491"/>
                  </a:lnTo>
                  <a:cubicBezTo>
                    <a:pt x="491571" y="1243027"/>
                    <a:pt x="503847" y="1257645"/>
                    <a:pt x="520191" y="1266316"/>
                  </a:cubicBezTo>
                  <a:cubicBezTo>
                    <a:pt x="537178" y="1273732"/>
                    <a:pt x="556163" y="1275217"/>
                    <a:pt x="574078" y="1270528"/>
                  </a:cubicBezTo>
                  <a:lnTo>
                    <a:pt x="660367" y="1240979"/>
                  </a:lnTo>
                  <a:cubicBezTo>
                    <a:pt x="667005" y="1238752"/>
                    <a:pt x="673286" y="1235576"/>
                    <a:pt x="678995" y="1231558"/>
                  </a:cubicBezTo>
                  <a:cubicBezTo>
                    <a:pt x="703119" y="1213608"/>
                    <a:pt x="713112" y="1182240"/>
                    <a:pt x="703834" y="1153619"/>
                  </a:cubicBezTo>
                  <a:lnTo>
                    <a:pt x="634816" y="947210"/>
                  </a:lnTo>
                  <a:cubicBezTo>
                    <a:pt x="632817" y="943998"/>
                    <a:pt x="634816" y="940429"/>
                    <a:pt x="637671" y="941000"/>
                  </a:cubicBezTo>
                  <a:cubicBezTo>
                    <a:pt x="794691" y="882617"/>
                    <a:pt x="907388" y="805392"/>
                    <a:pt x="967269" y="712608"/>
                  </a:cubicBezTo>
                  <a:cubicBezTo>
                    <a:pt x="1032504" y="613828"/>
                    <a:pt x="1038642" y="487641"/>
                    <a:pt x="988681" y="340471"/>
                  </a:cubicBezTo>
                  <a:cubicBezTo>
                    <a:pt x="939577" y="190588"/>
                    <a:pt x="856999" y="90666"/>
                    <a:pt x="742660" y="39921"/>
                  </a:cubicBezTo>
                  <a:close/>
                </a:path>
              </a:pathLst>
            </a:custGeom>
            <a:solidFill>
              <a:srgbClr val="F9C6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îṥ1îḋé">
              <a:extLst>
                <a:ext uri="{FF2B5EF4-FFF2-40B4-BE49-F238E27FC236}">
                  <a16:creationId xmlns:a16="http://schemas.microsoft.com/office/drawing/2014/main" id="{AAF37F1D-31AE-1471-74A4-C9806EB5ED8B}"/>
                </a:ext>
              </a:extLst>
            </p:cNvPr>
            <p:cNvSpPr/>
            <p:nvPr/>
          </p:nvSpPr>
          <p:spPr>
            <a:xfrm>
              <a:off x="7946541" y="3873471"/>
              <a:ext cx="418836" cy="712500"/>
            </a:xfrm>
            <a:custGeom>
              <a:avLst/>
              <a:gdLst>
                <a:gd name="connsiteX0" fmla="*/ 309056 w 418836"/>
                <a:gd name="connsiteY0" fmla="*/ 712194 h 712500"/>
                <a:gd name="connsiteX1" fmla="*/ 343172 w 418836"/>
                <a:gd name="connsiteY1" fmla="*/ 106954 h 712500"/>
                <a:gd name="connsiteX2" fmla="*/ 9719 w 418836"/>
                <a:gd name="connsiteY2" fmla="*/ 46288 h 712500"/>
                <a:gd name="connsiteX3" fmla="*/ 80021 w 418836"/>
                <a:gd name="connsiteY3" fmla="*/ 423135 h 7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8836" h="712500">
                  <a:moveTo>
                    <a:pt x="309056" y="712194"/>
                  </a:moveTo>
                  <a:cubicBezTo>
                    <a:pt x="518891" y="720188"/>
                    <a:pt x="366154" y="208375"/>
                    <a:pt x="343172" y="106954"/>
                  </a:cubicBezTo>
                  <a:cubicBezTo>
                    <a:pt x="320190" y="5534"/>
                    <a:pt x="37126" y="-42286"/>
                    <a:pt x="9719" y="46288"/>
                  </a:cubicBezTo>
                  <a:cubicBezTo>
                    <a:pt x="-34675" y="189747"/>
                    <a:pt x="80021" y="423135"/>
                    <a:pt x="80021" y="423135"/>
                  </a:cubicBezTo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îşḷiḋé">
              <a:extLst>
                <a:ext uri="{FF2B5EF4-FFF2-40B4-BE49-F238E27FC236}">
                  <a16:creationId xmlns:a16="http://schemas.microsoft.com/office/drawing/2014/main" id="{492E1D0B-710A-BBF4-A2C0-201B2AE404F8}"/>
                </a:ext>
              </a:extLst>
            </p:cNvPr>
            <p:cNvSpPr/>
            <p:nvPr/>
          </p:nvSpPr>
          <p:spPr>
            <a:xfrm>
              <a:off x="7444831" y="4368407"/>
              <a:ext cx="903621" cy="474901"/>
            </a:xfrm>
            <a:custGeom>
              <a:avLst/>
              <a:gdLst>
                <a:gd name="connsiteX0" fmla="*/ 110814 w 903621"/>
                <a:gd name="connsiteY0" fmla="*/ 336594 h 474901"/>
                <a:gd name="connsiteX1" fmla="*/ 21884 w 903621"/>
                <a:gd name="connsiteY1" fmla="*/ 444652 h 474901"/>
                <a:gd name="connsiteX2" fmla="*/ 123590 w 903621"/>
                <a:gd name="connsiteY2" fmla="*/ 388339 h 474901"/>
                <a:gd name="connsiteX3" fmla="*/ 64851 w 903621"/>
                <a:gd name="connsiteY3" fmla="*/ 472345 h 474901"/>
                <a:gd name="connsiteX4" fmla="*/ 213805 w 903621"/>
                <a:gd name="connsiteY4" fmla="*/ 365928 h 474901"/>
                <a:gd name="connsiteX5" fmla="*/ 856873 w 903621"/>
                <a:gd name="connsiteY5" fmla="*/ 208908 h 474901"/>
                <a:gd name="connsiteX6" fmla="*/ 879926 w 903621"/>
                <a:gd name="connsiteY6" fmla="*/ -213 h 474901"/>
                <a:gd name="connsiteX7" fmla="*/ 183043 w 903621"/>
                <a:gd name="connsiteY7" fmla="*/ 204769 h 474901"/>
                <a:gd name="connsiteX8" fmla="*/ 1543 w 903621"/>
                <a:gd name="connsiteY8" fmla="*/ 399045 h 474901"/>
                <a:gd name="connsiteX9" fmla="*/ 110814 w 903621"/>
                <a:gd name="connsiteY9" fmla="*/ 336594 h 4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621" h="474901">
                  <a:moveTo>
                    <a:pt x="110814" y="336594"/>
                  </a:moveTo>
                  <a:cubicBezTo>
                    <a:pt x="110814" y="336594"/>
                    <a:pt x="8538" y="431163"/>
                    <a:pt x="21884" y="444652"/>
                  </a:cubicBezTo>
                  <a:cubicBezTo>
                    <a:pt x="32304" y="455287"/>
                    <a:pt x="125303" y="382201"/>
                    <a:pt x="123590" y="388339"/>
                  </a:cubicBezTo>
                  <a:cubicBezTo>
                    <a:pt x="119950" y="403542"/>
                    <a:pt x="59355" y="464422"/>
                    <a:pt x="64851" y="472345"/>
                  </a:cubicBezTo>
                  <a:cubicBezTo>
                    <a:pt x="75984" y="488190"/>
                    <a:pt x="145430" y="420457"/>
                    <a:pt x="213805" y="365928"/>
                  </a:cubicBezTo>
                  <a:cubicBezTo>
                    <a:pt x="319436" y="281709"/>
                    <a:pt x="694643" y="328101"/>
                    <a:pt x="856873" y="208908"/>
                  </a:cubicBezTo>
                  <a:cubicBezTo>
                    <a:pt x="910116" y="169725"/>
                    <a:pt x="916826" y="66163"/>
                    <a:pt x="879926" y="-213"/>
                  </a:cubicBezTo>
                  <a:cubicBezTo>
                    <a:pt x="879926" y="-213"/>
                    <a:pt x="294243" y="128257"/>
                    <a:pt x="183043" y="204769"/>
                  </a:cubicBezTo>
                  <a:cubicBezTo>
                    <a:pt x="62995" y="287133"/>
                    <a:pt x="-14231" y="387411"/>
                    <a:pt x="1543" y="399045"/>
                  </a:cubicBezTo>
                  <a:cubicBezTo>
                    <a:pt x="16959" y="412749"/>
                    <a:pt x="110814" y="336594"/>
                    <a:pt x="110814" y="336594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ïṡlíḍê">
              <a:extLst>
                <a:ext uri="{FF2B5EF4-FFF2-40B4-BE49-F238E27FC236}">
                  <a16:creationId xmlns:a16="http://schemas.microsoft.com/office/drawing/2014/main" id="{D07DADD9-F166-183D-243E-6F269300DB69}"/>
                </a:ext>
              </a:extLst>
            </p:cNvPr>
            <p:cNvSpPr/>
            <p:nvPr/>
          </p:nvSpPr>
          <p:spPr>
            <a:xfrm>
              <a:off x="8020919" y="4406020"/>
              <a:ext cx="155664" cy="45183"/>
            </a:xfrm>
            <a:custGeom>
              <a:avLst/>
              <a:gdLst>
                <a:gd name="connsiteX0" fmla="*/ 152171 w 155664"/>
                <a:gd name="connsiteY0" fmla="*/ -213 h 45183"/>
                <a:gd name="connsiteX1" fmla="*/ -495 w 155664"/>
                <a:gd name="connsiteY1" fmla="*/ 34474 h 45183"/>
                <a:gd name="connsiteX2" fmla="*/ 3074 w 155664"/>
                <a:gd name="connsiteY2" fmla="*/ 44965 h 45183"/>
                <a:gd name="connsiteX3" fmla="*/ 155169 w 155664"/>
                <a:gd name="connsiteY3" fmla="*/ 11777 h 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664" h="45183">
                  <a:moveTo>
                    <a:pt x="152171" y="-213"/>
                  </a:moveTo>
                  <a:cubicBezTo>
                    <a:pt x="100070" y="5118"/>
                    <a:pt x="48824" y="16766"/>
                    <a:pt x="-495" y="34474"/>
                  </a:cubicBezTo>
                  <a:lnTo>
                    <a:pt x="3074" y="44965"/>
                  </a:lnTo>
                  <a:cubicBezTo>
                    <a:pt x="4502" y="45393"/>
                    <a:pt x="79300" y="17273"/>
                    <a:pt x="155169" y="11777"/>
                  </a:cubicBezTo>
                  <a:close/>
                </a:path>
              </a:pathLst>
            </a:custGeom>
            <a:solidFill>
              <a:srgbClr val="251F33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iŝlïḓe">
              <a:extLst>
                <a:ext uri="{FF2B5EF4-FFF2-40B4-BE49-F238E27FC236}">
                  <a16:creationId xmlns:a16="http://schemas.microsoft.com/office/drawing/2014/main" id="{6D4FE470-B8B5-9AD5-E5D1-F58E53D0825C}"/>
                </a:ext>
              </a:extLst>
            </p:cNvPr>
            <p:cNvSpPr/>
            <p:nvPr/>
          </p:nvSpPr>
          <p:spPr>
            <a:xfrm>
              <a:off x="7860527" y="3697432"/>
              <a:ext cx="530004" cy="599530"/>
            </a:xfrm>
            <a:custGeom>
              <a:avLst/>
              <a:gdLst>
                <a:gd name="connsiteX0" fmla="*/ 527681 w 530004"/>
                <a:gd name="connsiteY0" fmla="*/ 599317 h 599530"/>
                <a:gd name="connsiteX1" fmla="*/ -477 w 530004"/>
                <a:gd name="connsiteY1" fmla="*/ -213 h 599530"/>
                <a:gd name="connsiteX2" fmla="*/ 105940 w 530004"/>
                <a:gd name="connsiteY2" fmla="*/ 539435 h 59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004" h="599530">
                  <a:moveTo>
                    <a:pt x="527681" y="599317"/>
                  </a:moveTo>
                  <a:cubicBezTo>
                    <a:pt x="544026" y="529943"/>
                    <a:pt x="457379" y="34045"/>
                    <a:pt x="-477" y="-213"/>
                  </a:cubicBezTo>
                  <a:cubicBezTo>
                    <a:pt x="-2118" y="-213"/>
                    <a:pt x="105940" y="539435"/>
                    <a:pt x="105940" y="539435"/>
                  </a:cubicBezTo>
                  <a:close/>
                </a:path>
              </a:pathLst>
            </a:custGeom>
            <a:solidFill>
              <a:srgbClr val="FB6168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işļíḑè">
              <a:extLst>
                <a:ext uri="{FF2B5EF4-FFF2-40B4-BE49-F238E27FC236}">
                  <a16:creationId xmlns:a16="http://schemas.microsoft.com/office/drawing/2014/main" id="{0732A0F7-D53C-29DD-4E1A-CC6BDE5D6C78}"/>
                </a:ext>
              </a:extLst>
            </p:cNvPr>
            <p:cNvSpPr/>
            <p:nvPr/>
          </p:nvSpPr>
          <p:spPr>
            <a:xfrm>
              <a:off x="7608828" y="3284231"/>
              <a:ext cx="363241" cy="514642"/>
            </a:xfrm>
            <a:custGeom>
              <a:avLst/>
              <a:gdLst>
                <a:gd name="connsiteX0" fmla="*/ 300183 w 363241"/>
                <a:gd name="connsiteY0" fmla="*/ 69757 h 514642"/>
                <a:gd name="connsiteX1" fmla="*/ 138524 w 363241"/>
                <a:gd name="connsiteY1" fmla="*/ 26 h 514642"/>
                <a:gd name="connsiteX2" fmla="*/ 14621 w 363241"/>
                <a:gd name="connsiteY2" fmla="*/ 266817 h 514642"/>
                <a:gd name="connsiteX3" fmla="*/ 93773 w 363241"/>
                <a:gd name="connsiteY3" fmla="*/ 372806 h 514642"/>
                <a:gd name="connsiteX4" fmla="*/ 58087 w 363241"/>
                <a:gd name="connsiteY4" fmla="*/ 460380 h 514642"/>
                <a:gd name="connsiteX5" fmla="*/ 104337 w 363241"/>
                <a:gd name="connsiteY5" fmla="*/ 503204 h 514642"/>
                <a:gd name="connsiteX6" fmla="*/ 312531 w 363241"/>
                <a:gd name="connsiteY6" fmla="*/ 416414 h 514642"/>
                <a:gd name="connsiteX7" fmla="*/ 333586 w 363241"/>
                <a:gd name="connsiteY7" fmla="*/ 358531 h 514642"/>
                <a:gd name="connsiteX8" fmla="*/ 299827 w 363241"/>
                <a:gd name="connsiteY8" fmla="*/ 69615 h 5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241" h="514642">
                  <a:moveTo>
                    <a:pt x="300183" y="69757"/>
                  </a:moveTo>
                  <a:cubicBezTo>
                    <a:pt x="300183" y="69757"/>
                    <a:pt x="237732" y="-4970"/>
                    <a:pt x="138524" y="26"/>
                  </a:cubicBezTo>
                  <a:cubicBezTo>
                    <a:pt x="39317" y="5023"/>
                    <a:pt x="-33269" y="178886"/>
                    <a:pt x="14621" y="266817"/>
                  </a:cubicBezTo>
                  <a:cubicBezTo>
                    <a:pt x="50308" y="332766"/>
                    <a:pt x="93631" y="293582"/>
                    <a:pt x="93773" y="372806"/>
                  </a:cubicBezTo>
                  <a:cubicBezTo>
                    <a:pt x="93773" y="419126"/>
                    <a:pt x="58087" y="460380"/>
                    <a:pt x="58087" y="460380"/>
                  </a:cubicBezTo>
                  <a:cubicBezTo>
                    <a:pt x="62156" y="479436"/>
                    <a:pt x="80213" y="493639"/>
                    <a:pt x="104337" y="503204"/>
                  </a:cubicBezTo>
                  <a:cubicBezTo>
                    <a:pt x="184988" y="535464"/>
                    <a:pt x="276844" y="495638"/>
                    <a:pt x="312531" y="416414"/>
                  </a:cubicBezTo>
                  <a:cubicBezTo>
                    <a:pt x="321381" y="397836"/>
                    <a:pt x="328447" y="378451"/>
                    <a:pt x="333586" y="358531"/>
                  </a:cubicBezTo>
                  <a:cubicBezTo>
                    <a:pt x="355783" y="257539"/>
                    <a:pt x="400177" y="152193"/>
                    <a:pt x="299827" y="69615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ïs1ïḑè">
              <a:extLst>
                <a:ext uri="{FF2B5EF4-FFF2-40B4-BE49-F238E27FC236}">
                  <a16:creationId xmlns:a16="http://schemas.microsoft.com/office/drawing/2014/main" id="{DBBC7B8A-1838-E64C-0150-2210FCBC6BED}"/>
                </a:ext>
              </a:extLst>
            </p:cNvPr>
            <p:cNvSpPr/>
            <p:nvPr/>
          </p:nvSpPr>
          <p:spPr>
            <a:xfrm>
              <a:off x="7852703" y="3311235"/>
              <a:ext cx="135268" cy="272073"/>
            </a:xfrm>
            <a:custGeom>
              <a:avLst/>
              <a:gdLst>
                <a:gd name="connsiteX0" fmla="*/ 49885 w 135268"/>
                <a:gd name="connsiteY0" fmla="*/ -213 h 272073"/>
                <a:gd name="connsiteX1" fmla="*/ 29830 w 135268"/>
                <a:gd name="connsiteY1" fmla="*/ 98566 h 272073"/>
                <a:gd name="connsiteX2" fmla="*/ 31685 w 135268"/>
                <a:gd name="connsiteY2" fmla="*/ 158020 h 272073"/>
                <a:gd name="connsiteX3" fmla="*/ 12129 w 135268"/>
                <a:gd name="connsiteY3" fmla="*/ 202770 h 272073"/>
                <a:gd name="connsiteX4" fmla="*/ 96277 w 135268"/>
                <a:gd name="connsiteY4" fmla="*/ 176791 h 272073"/>
                <a:gd name="connsiteX5" fmla="*/ 50670 w 135268"/>
                <a:gd name="connsiteY5" fmla="*/ 269575 h 272073"/>
                <a:gd name="connsiteX6" fmla="*/ 130608 w 135268"/>
                <a:gd name="connsiteY6" fmla="*/ 169653 h 272073"/>
                <a:gd name="connsiteX7" fmla="*/ 49885 w 135268"/>
                <a:gd name="connsiteY7" fmla="*/ 143 h 27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268" h="272073">
                  <a:moveTo>
                    <a:pt x="49885" y="-213"/>
                  </a:moveTo>
                  <a:cubicBezTo>
                    <a:pt x="49885" y="-213"/>
                    <a:pt x="7061" y="60739"/>
                    <a:pt x="29830" y="98566"/>
                  </a:cubicBezTo>
                  <a:cubicBezTo>
                    <a:pt x="52597" y="136394"/>
                    <a:pt x="55738" y="128543"/>
                    <a:pt x="31685" y="158020"/>
                  </a:cubicBezTo>
                  <a:cubicBezTo>
                    <a:pt x="7633" y="187497"/>
                    <a:pt x="-15635" y="203627"/>
                    <a:pt x="12129" y="202770"/>
                  </a:cubicBezTo>
                  <a:cubicBezTo>
                    <a:pt x="39893" y="201914"/>
                    <a:pt x="79006" y="151739"/>
                    <a:pt x="96277" y="176791"/>
                  </a:cubicBezTo>
                  <a:cubicBezTo>
                    <a:pt x="113550" y="201843"/>
                    <a:pt x="61091" y="258655"/>
                    <a:pt x="50670" y="269575"/>
                  </a:cubicBezTo>
                  <a:cubicBezTo>
                    <a:pt x="40250" y="280495"/>
                    <a:pt x="110552" y="253088"/>
                    <a:pt x="130608" y="169653"/>
                  </a:cubicBezTo>
                  <a:cubicBezTo>
                    <a:pt x="148879" y="86718"/>
                    <a:pt x="104342" y="16059"/>
                    <a:pt x="49885" y="143"/>
                  </a:cubicBezTo>
                  <a:close/>
                </a:path>
              </a:pathLst>
            </a:custGeom>
            <a:solidFill>
              <a:srgbClr val="1F20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íśļiḓé">
              <a:extLst>
                <a:ext uri="{FF2B5EF4-FFF2-40B4-BE49-F238E27FC236}">
                  <a16:creationId xmlns:a16="http://schemas.microsoft.com/office/drawing/2014/main" id="{B4345C1D-F3BC-7921-BF96-043984B200E1}"/>
                </a:ext>
              </a:extLst>
            </p:cNvPr>
            <p:cNvSpPr/>
            <p:nvPr/>
          </p:nvSpPr>
          <p:spPr>
            <a:xfrm>
              <a:off x="7880082" y="3467743"/>
              <a:ext cx="136381" cy="123014"/>
            </a:xfrm>
            <a:custGeom>
              <a:avLst/>
              <a:gdLst>
                <a:gd name="connsiteX0" fmla="*/ 28145 w 136381"/>
                <a:gd name="connsiteY0" fmla="*/ 26849 h 123014"/>
                <a:gd name="connsiteX1" fmla="*/ 125853 w 136381"/>
                <a:gd name="connsiteY1" fmla="*/ 15286 h 123014"/>
                <a:gd name="connsiteX2" fmla="*/ 49128 w 136381"/>
                <a:gd name="connsiteY2" fmla="*/ 122345 h 123014"/>
                <a:gd name="connsiteX3" fmla="*/ 28145 w 136381"/>
                <a:gd name="connsiteY3" fmla="*/ 26992 h 1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381" h="123014">
                  <a:moveTo>
                    <a:pt x="28145" y="26849"/>
                  </a:moveTo>
                  <a:cubicBezTo>
                    <a:pt x="32355" y="23994"/>
                    <a:pt x="96448" y="-24254"/>
                    <a:pt x="125853" y="15286"/>
                  </a:cubicBezTo>
                  <a:cubicBezTo>
                    <a:pt x="152476" y="50973"/>
                    <a:pt x="125853" y="129483"/>
                    <a:pt x="49128" y="122345"/>
                  </a:cubicBezTo>
                  <a:cubicBezTo>
                    <a:pt x="-27883" y="116707"/>
                    <a:pt x="951" y="41480"/>
                    <a:pt x="28145" y="26992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îSļîḋè">
              <a:extLst>
                <a:ext uri="{FF2B5EF4-FFF2-40B4-BE49-F238E27FC236}">
                  <a16:creationId xmlns:a16="http://schemas.microsoft.com/office/drawing/2014/main" id="{781045AD-C0E3-2CCF-B5B1-22D618508737}"/>
                </a:ext>
              </a:extLst>
            </p:cNvPr>
            <p:cNvSpPr/>
            <p:nvPr/>
          </p:nvSpPr>
          <p:spPr>
            <a:xfrm>
              <a:off x="7148787" y="3821942"/>
              <a:ext cx="192402" cy="276311"/>
            </a:xfrm>
            <a:custGeom>
              <a:avLst/>
              <a:gdLst>
                <a:gd name="connsiteX0" fmla="*/ 21162 w 192402"/>
                <a:gd name="connsiteY0" fmla="*/ 64629 h 276311"/>
                <a:gd name="connsiteX1" fmla="*/ 114517 w 192402"/>
                <a:gd name="connsiteY1" fmla="*/ 394 h 276311"/>
                <a:gd name="connsiteX2" fmla="*/ 57419 w 192402"/>
                <a:gd name="connsiteY2" fmla="*/ 86755 h 276311"/>
                <a:gd name="connsiteX3" fmla="*/ 173542 w 192402"/>
                <a:gd name="connsiteY3" fmla="*/ 43931 h 276311"/>
                <a:gd name="connsiteX4" fmla="*/ 91249 w 192402"/>
                <a:gd name="connsiteY4" fmla="*/ 131505 h 276311"/>
                <a:gd name="connsiteX5" fmla="*/ 190457 w 192402"/>
                <a:gd name="connsiteY5" fmla="*/ 100173 h 276311"/>
                <a:gd name="connsiteX6" fmla="*/ 107379 w 192402"/>
                <a:gd name="connsiteY6" fmla="*/ 192957 h 276311"/>
                <a:gd name="connsiteX7" fmla="*/ 120440 w 192402"/>
                <a:gd name="connsiteY7" fmla="*/ 275249 h 276311"/>
                <a:gd name="connsiteX8" fmla="*/ 10384 w 192402"/>
                <a:gd name="connsiteY8" fmla="*/ 169618 h 276311"/>
                <a:gd name="connsiteX9" fmla="*/ 20804 w 192402"/>
                <a:gd name="connsiteY9" fmla="*/ 64486 h 27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402" h="276311">
                  <a:moveTo>
                    <a:pt x="21162" y="64629"/>
                  </a:moveTo>
                  <a:cubicBezTo>
                    <a:pt x="21162" y="64629"/>
                    <a:pt x="72835" y="7959"/>
                    <a:pt x="114517" y="394"/>
                  </a:cubicBezTo>
                  <a:cubicBezTo>
                    <a:pt x="155842" y="-8671"/>
                    <a:pt x="57419" y="86755"/>
                    <a:pt x="57419" y="86755"/>
                  </a:cubicBezTo>
                  <a:cubicBezTo>
                    <a:pt x="57419" y="86755"/>
                    <a:pt x="172257" y="27230"/>
                    <a:pt x="173542" y="43931"/>
                  </a:cubicBezTo>
                  <a:cubicBezTo>
                    <a:pt x="174826" y="60632"/>
                    <a:pt x="91249" y="131505"/>
                    <a:pt x="91249" y="131505"/>
                  </a:cubicBezTo>
                  <a:cubicBezTo>
                    <a:pt x="91249" y="131505"/>
                    <a:pt x="206016" y="71980"/>
                    <a:pt x="190457" y="100173"/>
                  </a:cubicBezTo>
                  <a:cubicBezTo>
                    <a:pt x="176539" y="128079"/>
                    <a:pt x="109449" y="175685"/>
                    <a:pt x="107379" y="192957"/>
                  </a:cubicBezTo>
                  <a:cubicBezTo>
                    <a:pt x="105309" y="210229"/>
                    <a:pt x="139211" y="265115"/>
                    <a:pt x="120440" y="275249"/>
                  </a:cubicBezTo>
                  <a:cubicBezTo>
                    <a:pt x="101669" y="285385"/>
                    <a:pt x="28227" y="202022"/>
                    <a:pt x="10384" y="169618"/>
                  </a:cubicBezTo>
                  <a:cubicBezTo>
                    <a:pt x="-2463" y="136359"/>
                    <a:pt x="-9172" y="98674"/>
                    <a:pt x="20804" y="64486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îṩḷîḓê">
              <a:extLst>
                <a:ext uri="{FF2B5EF4-FFF2-40B4-BE49-F238E27FC236}">
                  <a16:creationId xmlns:a16="http://schemas.microsoft.com/office/drawing/2014/main" id="{55C939CE-D35F-63D8-3F0D-A149B0FF23CB}"/>
                </a:ext>
              </a:extLst>
            </p:cNvPr>
            <p:cNvSpPr/>
            <p:nvPr/>
          </p:nvSpPr>
          <p:spPr>
            <a:xfrm>
              <a:off x="7160879" y="3989468"/>
              <a:ext cx="223895" cy="518400"/>
            </a:xfrm>
            <a:custGeom>
              <a:avLst/>
              <a:gdLst>
                <a:gd name="connsiteX0" fmla="*/ 200562 w 223895"/>
                <a:gd name="connsiteY0" fmla="*/ 511621 h 518400"/>
                <a:gd name="connsiteX1" fmla="*/ 216264 w 223895"/>
                <a:gd name="connsiteY1" fmla="*/ 518187 h 518400"/>
                <a:gd name="connsiteX2" fmla="*/ 223401 w 223895"/>
                <a:gd name="connsiteY2" fmla="*/ 175598 h 518400"/>
                <a:gd name="connsiteX3" fmla="*/ 53819 w 223895"/>
                <a:gd name="connsiteY3" fmla="*/ 5446 h 518400"/>
                <a:gd name="connsiteX4" fmla="*/ 26484 w 223895"/>
                <a:gd name="connsiteY4" fmla="*/ 379 h 518400"/>
                <a:gd name="connsiteX5" fmla="*/ -495 w 223895"/>
                <a:gd name="connsiteY5" fmla="*/ 5232 h 518400"/>
                <a:gd name="connsiteX6" fmla="*/ 200562 w 223895"/>
                <a:gd name="connsiteY6" fmla="*/ 511621 h 51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895" h="518400">
                  <a:moveTo>
                    <a:pt x="200562" y="511621"/>
                  </a:moveTo>
                  <a:cubicBezTo>
                    <a:pt x="205701" y="514083"/>
                    <a:pt x="210911" y="516282"/>
                    <a:pt x="216264" y="518187"/>
                  </a:cubicBezTo>
                  <a:cubicBezTo>
                    <a:pt x="215336" y="395854"/>
                    <a:pt x="202561" y="295504"/>
                    <a:pt x="223401" y="175598"/>
                  </a:cubicBezTo>
                  <a:cubicBezTo>
                    <a:pt x="162591" y="100372"/>
                    <a:pt x="97857" y="32068"/>
                    <a:pt x="53819" y="5446"/>
                  </a:cubicBezTo>
                  <a:cubicBezTo>
                    <a:pt x="45612" y="535"/>
                    <a:pt x="35905" y="-1263"/>
                    <a:pt x="26484" y="379"/>
                  </a:cubicBezTo>
                  <a:lnTo>
                    <a:pt x="-495" y="5232"/>
                  </a:lnTo>
                  <a:cubicBezTo>
                    <a:pt x="-495" y="5232"/>
                    <a:pt x="137611" y="481145"/>
                    <a:pt x="200562" y="511621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iṧḷiḍè">
              <a:extLst>
                <a:ext uri="{FF2B5EF4-FFF2-40B4-BE49-F238E27FC236}">
                  <a16:creationId xmlns:a16="http://schemas.microsoft.com/office/drawing/2014/main" id="{7EC5ADAA-8705-46CB-E526-BECDCA07E1BE}"/>
                </a:ext>
              </a:extLst>
            </p:cNvPr>
            <p:cNvSpPr/>
            <p:nvPr/>
          </p:nvSpPr>
          <p:spPr>
            <a:xfrm>
              <a:off x="4439639" y="2522313"/>
              <a:ext cx="290756" cy="289503"/>
            </a:xfrm>
            <a:custGeom>
              <a:avLst/>
              <a:gdLst>
                <a:gd name="connsiteX0" fmla="*/ 87166 w 290756"/>
                <a:gd name="connsiteY0" fmla="*/ 13316 h 289503"/>
                <a:gd name="connsiteX1" fmla="*/ 9370 w 290756"/>
                <a:gd name="connsiteY1" fmla="*/ 92968 h 289503"/>
                <a:gd name="connsiteX2" fmla="*/ 12296 w 290756"/>
                <a:gd name="connsiteY2" fmla="*/ 204166 h 289503"/>
                <a:gd name="connsiteX3" fmla="*/ 90806 w 290756"/>
                <a:gd name="connsiteY3" fmla="*/ 279322 h 289503"/>
                <a:gd name="connsiteX4" fmla="*/ 202504 w 290756"/>
                <a:gd name="connsiteY4" fmla="*/ 275825 h 289503"/>
                <a:gd name="connsiteX5" fmla="*/ 241474 w 290756"/>
                <a:gd name="connsiteY5" fmla="*/ 252771 h 289503"/>
                <a:gd name="connsiteX6" fmla="*/ 280300 w 290756"/>
                <a:gd name="connsiteY6" fmla="*/ 196101 h 289503"/>
                <a:gd name="connsiteX7" fmla="*/ 278231 w 290756"/>
                <a:gd name="connsiteY7" fmla="*/ 86759 h 289503"/>
                <a:gd name="connsiteX8" fmla="*/ 198579 w 290756"/>
                <a:gd name="connsiteY8" fmla="*/ 9747 h 289503"/>
                <a:gd name="connsiteX9" fmla="*/ 86952 w 290756"/>
                <a:gd name="connsiteY9" fmla="*/ 13316 h 2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756" h="289503">
                  <a:moveTo>
                    <a:pt x="87166" y="13316"/>
                  </a:moveTo>
                  <a:cubicBezTo>
                    <a:pt x="51273" y="27869"/>
                    <a:pt x="23073" y="56739"/>
                    <a:pt x="9370" y="92968"/>
                  </a:cubicBezTo>
                  <a:cubicBezTo>
                    <a:pt x="-4733" y="128904"/>
                    <a:pt x="-3677" y="169023"/>
                    <a:pt x="12296" y="204166"/>
                  </a:cubicBezTo>
                  <a:cubicBezTo>
                    <a:pt x="27648" y="238511"/>
                    <a:pt x="55826" y="265483"/>
                    <a:pt x="90806" y="279322"/>
                  </a:cubicBezTo>
                  <a:cubicBezTo>
                    <a:pt x="128919" y="292740"/>
                    <a:pt x="165533" y="293596"/>
                    <a:pt x="202504" y="275825"/>
                  </a:cubicBezTo>
                  <a:cubicBezTo>
                    <a:pt x="216950" y="270928"/>
                    <a:pt x="230225" y="263077"/>
                    <a:pt x="241474" y="252771"/>
                  </a:cubicBezTo>
                  <a:cubicBezTo>
                    <a:pt x="258703" y="237205"/>
                    <a:pt x="272007" y="217791"/>
                    <a:pt x="280300" y="196101"/>
                  </a:cubicBezTo>
                  <a:cubicBezTo>
                    <a:pt x="294268" y="160843"/>
                    <a:pt x="293519" y="121460"/>
                    <a:pt x="278231" y="86759"/>
                  </a:cubicBezTo>
                  <a:cubicBezTo>
                    <a:pt x="262871" y="51593"/>
                    <a:pt x="234243" y="23915"/>
                    <a:pt x="198579" y="9747"/>
                  </a:cubicBezTo>
                  <a:cubicBezTo>
                    <a:pt x="160537" y="-3671"/>
                    <a:pt x="123923" y="-4527"/>
                    <a:pt x="86952" y="13316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i$ľíḋe">
              <a:extLst>
                <a:ext uri="{FF2B5EF4-FFF2-40B4-BE49-F238E27FC236}">
                  <a16:creationId xmlns:a16="http://schemas.microsoft.com/office/drawing/2014/main" id="{8D16ED8E-3CCA-595E-AF72-F3D02C9BB0FD}"/>
                </a:ext>
              </a:extLst>
            </p:cNvPr>
            <p:cNvSpPr/>
            <p:nvPr/>
          </p:nvSpPr>
          <p:spPr>
            <a:xfrm>
              <a:off x="3829528" y="1271793"/>
              <a:ext cx="994280" cy="1229791"/>
            </a:xfrm>
            <a:custGeom>
              <a:avLst/>
              <a:gdLst>
                <a:gd name="connsiteX0" fmla="*/ 680505 w 994280"/>
                <a:gd name="connsiteY0" fmla="*/ 23023 h 1229791"/>
                <a:gd name="connsiteX1" fmla="*/ 309368 w 994280"/>
                <a:gd name="connsiteY1" fmla="*/ 52429 h 1229791"/>
                <a:gd name="connsiteX2" fmla="*/ 34155 w 994280"/>
                <a:gd name="connsiteY2" fmla="*/ 307229 h 1229791"/>
                <a:gd name="connsiteX3" fmla="*/ 24805 w 994280"/>
                <a:gd name="connsiteY3" fmla="*/ 611776 h 1229791"/>
                <a:gd name="connsiteX4" fmla="*/ 61419 w 994280"/>
                <a:gd name="connsiteY4" fmla="*/ 650817 h 1229791"/>
                <a:gd name="connsiteX5" fmla="*/ 116233 w 994280"/>
                <a:gd name="connsiteY5" fmla="*/ 651888 h 1229791"/>
                <a:gd name="connsiteX6" fmla="*/ 194743 w 994280"/>
                <a:gd name="connsiteY6" fmla="*/ 616844 h 1229791"/>
                <a:gd name="connsiteX7" fmla="*/ 233070 w 994280"/>
                <a:gd name="connsiteY7" fmla="*/ 535479 h 1229791"/>
                <a:gd name="connsiteX8" fmla="*/ 237424 w 994280"/>
                <a:gd name="connsiteY8" fmla="*/ 377745 h 1229791"/>
                <a:gd name="connsiteX9" fmla="*/ 391232 w 994280"/>
                <a:gd name="connsiteY9" fmla="*/ 239211 h 1229791"/>
                <a:gd name="connsiteX10" fmla="*/ 596357 w 994280"/>
                <a:gd name="connsiteY10" fmla="*/ 223081 h 1229791"/>
                <a:gd name="connsiteX11" fmla="*/ 734963 w 994280"/>
                <a:gd name="connsiteY11" fmla="*/ 367111 h 1229791"/>
                <a:gd name="connsiteX12" fmla="*/ 737889 w 994280"/>
                <a:gd name="connsiteY12" fmla="*/ 611705 h 1229791"/>
                <a:gd name="connsiteX13" fmla="*/ 475380 w 994280"/>
                <a:gd name="connsiteY13" fmla="*/ 788281 h 1229791"/>
                <a:gd name="connsiteX14" fmla="*/ 439694 w 994280"/>
                <a:gd name="connsiteY14" fmla="*/ 803126 h 1229791"/>
                <a:gd name="connsiteX15" fmla="*/ 404793 w 994280"/>
                <a:gd name="connsiteY15" fmla="*/ 891842 h 1229791"/>
                <a:gd name="connsiteX16" fmla="*/ 537332 w 994280"/>
                <a:gd name="connsiteY16" fmla="*/ 1189966 h 1229791"/>
                <a:gd name="connsiteX17" fmla="*/ 574088 w 994280"/>
                <a:gd name="connsiteY17" fmla="*/ 1224439 h 1229791"/>
                <a:gd name="connsiteX18" fmla="*/ 626191 w 994280"/>
                <a:gd name="connsiteY18" fmla="*/ 1224439 h 1229791"/>
                <a:gd name="connsiteX19" fmla="*/ 706485 w 994280"/>
                <a:gd name="connsiteY19" fmla="*/ 1188753 h 1229791"/>
                <a:gd name="connsiteX20" fmla="*/ 724114 w 994280"/>
                <a:gd name="connsiteY20" fmla="*/ 1178190 h 1229791"/>
                <a:gd name="connsiteX21" fmla="*/ 741315 w 994280"/>
                <a:gd name="connsiteY21" fmla="*/ 1099680 h 1229791"/>
                <a:gd name="connsiteX22" fmla="*/ 656810 w 994280"/>
                <a:gd name="connsiteY22" fmla="*/ 907402 h 1229791"/>
                <a:gd name="connsiteX23" fmla="*/ 657880 w 994280"/>
                <a:gd name="connsiteY23" fmla="*/ 900264 h 1229791"/>
                <a:gd name="connsiteX24" fmla="*/ 956717 w 994280"/>
                <a:gd name="connsiteY24" fmla="*/ 652316 h 1229791"/>
                <a:gd name="connsiteX25" fmla="*/ 945369 w 994280"/>
                <a:gd name="connsiteY25" fmla="*/ 289814 h 1229791"/>
                <a:gd name="connsiteX26" fmla="*/ 680505 w 994280"/>
                <a:gd name="connsiteY26" fmla="*/ 22952 h 122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4280" h="1229791">
                  <a:moveTo>
                    <a:pt x="680505" y="23023"/>
                  </a:moveTo>
                  <a:cubicBezTo>
                    <a:pt x="567094" y="-15661"/>
                    <a:pt x="442549" y="-6168"/>
                    <a:pt x="309368" y="52429"/>
                  </a:cubicBezTo>
                  <a:cubicBezTo>
                    <a:pt x="176186" y="111026"/>
                    <a:pt x="84044" y="197815"/>
                    <a:pt x="34155" y="307229"/>
                  </a:cubicBezTo>
                  <a:cubicBezTo>
                    <a:pt x="-8169" y="404082"/>
                    <a:pt x="-12237" y="505288"/>
                    <a:pt x="24805" y="611776"/>
                  </a:cubicBezTo>
                  <a:cubicBezTo>
                    <a:pt x="31036" y="629327"/>
                    <a:pt x="44304" y="643473"/>
                    <a:pt x="61419" y="650817"/>
                  </a:cubicBezTo>
                  <a:cubicBezTo>
                    <a:pt x="78720" y="658889"/>
                    <a:pt x="98633" y="659282"/>
                    <a:pt x="116233" y="651888"/>
                  </a:cubicBezTo>
                  <a:lnTo>
                    <a:pt x="194743" y="616844"/>
                  </a:lnTo>
                  <a:cubicBezTo>
                    <a:pt x="226047" y="603097"/>
                    <a:pt x="242406" y="568367"/>
                    <a:pt x="233070" y="535479"/>
                  </a:cubicBezTo>
                  <a:cubicBezTo>
                    <a:pt x="214228" y="476739"/>
                    <a:pt x="214442" y="424708"/>
                    <a:pt x="237424" y="377745"/>
                  </a:cubicBezTo>
                  <a:cubicBezTo>
                    <a:pt x="261548" y="318863"/>
                    <a:pt x="314649" y="273327"/>
                    <a:pt x="391232" y="239211"/>
                  </a:cubicBezTo>
                  <a:cubicBezTo>
                    <a:pt x="466031" y="205951"/>
                    <a:pt x="535619" y="200028"/>
                    <a:pt x="596357" y="223081"/>
                  </a:cubicBezTo>
                  <a:cubicBezTo>
                    <a:pt x="656238" y="244493"/>
                    <a:pt x="702702" y="294453"/>
                    <a:pt x="734963" y="367111"/>
                  </a:cubicBezTo>
                  <a:cubicBezTo>
                    <a:pt x="779356" y="470173"/>
                    <a:pt x="780284" y="553179"/>
                    <a:pt x="737889" y="611705"/>
                  </a:cubicBezTo>
                  <a:cubicBezTo>
                    <a:pt x="692639" y="673799"/>
                    <a:pt x="602709" y="732325"/>
                    <a:pt x="475380" y="788281"/>
                  </a:cubicBezTo>
                  <a:lnTo>
                    <a:pt x="439694" y="803126"/>
                  </a:lnTo>
                  <a:cubicBezTo>
                    <a:pt x="406391" y="818778"/>
                    <a:pt x="391082" y="857691"/>
                    <a:pt x="404793" y="891842"/>
                  </a:cubicBezTo>
                  <a:lnTo>
                    <a:pt x="537332" y="1189966"/>
                  </a:lnTo>
                  <a:cubicBezTo>
                    <a:pt x="543898" y="1206318"/>
                    <a:pt x="557352" y="1218929"/>
                    <a:pt x="574088" y="1224439"/>
                  </a:cubicBezTo>
                  <a:cubicBezTo>
                    <a:pt x="590783" y="1231291"/>
                    <a:pt x="609497" y="1231291"/>
                    <a:pt x="626191" y="1224439"/>
                  </a:cubicBezTo>
                  <a:lnTo>
                    <a:pt x="706485" y="1188753"/>
                  </a:lnTo>
                  <a:cubicBezTo>
                    <a:pt x="712816" y="1186055"/>
                    <a:pt x="718754" y="1182500"/>
                    <a:pt x="724114" y="1178190"/>
                  </a:cubicBezTo>
                  <a:cubicBezTo>
                    <a:pt x="745626" y="1158148"/>
                    <a:pt x="752470" y="1126880"/>
                    <a:pt x="741315" y="1099680"/>
                  </a:cubicBezTo>
                  <a:lnTo>
                    <a:pt x="656810" y="907402"/>
                  </a:lnTo>
                  <a:cubicBezTo>
                    <a:pt x="655097" y="903690"/>
                    <a:pt x="656025" y="900978"/>
                    <a:pt x="657880" y="900264"/>
                  </a:cubicBezTo>
                  <a:cubicBezTo>
                    <a:pt x="806549" y="831890"/>
                    <a:pt x="907113" y="748027"/>
                    <a:pt x="956717" y="652316"/>
                  </a:cubicBezTo>
                  <a:cubicBezTo>
                    <a:pt x="1010104" y="550182"/>
                    <a:pt x="1005394" y="430561"/>
                    <a:pt x="945369" y="289814"/>
                  </a:cubicBezTo>
                  <a:cubicBezTo>
                    <a:pt x="884345" y="151851"/>
                    <a:pt x="794844" y="63420"/>
                    <a:pt x="680505" y="22952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îSḻïďe">
              <a:extLst>
                <a:ext uri="{FF2B5EF4-FFF2-40B4-BE49-F238E27FC236}">
                  <a16:creationId xmlns:a16="http://schemas.microsoft.com/office/drawing/2014/main" id="{2D76B2F8-49DA-2A2A-2F21-374D8790123D}"/>
                </a:ext>
              </a:extLst>
            </p:cNvPr>
            <p:cNvSpPr/>
            <p:nvPr/>
          </p:nvSpPr>
          <p:spPr>
            <a:xfrm>
              <a:off x="3683849" y="3244713"/>
              <a:ext cx="151069" cy="151310"/>
            </a:xfrm>
            <a:custGeom>
              <a:avLst/>
              <a:gdLst>
                <a:gd name="connsiteX0" fmla="*/ 8539 w 151069"/>
                <a:gd name="connsiteY0" fmla="*/ 41185 h 151310"/>
                <a:gd name="connsiteX1" fmla="*/ 3186 w 151069"/>
                <a:gd name="connsiteY1" fmla="*/ 98926 h 151310"/>
                <a:gd name="connsiteX2" fmla="*/ 97255 w 151069"/>
                <a:gd name="connsiteY2" fmla="*/ 147602 h 151310"/>
                <a:gd name="connsiteX3" fmla="*/ 141363 w 151069"/>
                <a:gd name="connsiteY3" fmla="*/ 109632 h 151310"/>
                <a:gd name="connsiteX4" fmla="*/ 149643 w 151069"/>
                <a:gd name="connsiteY4" fmla="*/ 87506 h 151310"/>
                <a:gd name="connsiteX5" fmla="*/ 146788 w 151069"/>
                <a:gd name="connsiteY5" fmla="*/ 51820 h 151310"/>
                <a:gd name="connsiteX6" fmla="*/ 110102 w 151069"/>
                <a:gd name="connsiteY6" fmla="*/ 8211 h 151310"/>
                <a:gd name="connsiteX7" fmla="*/ 53004 w 151069"/>
                <a:gd name="connsiteY7" fmla="*/ 3144 h 151310"/>
                <a:gd name="connsiteX8" fmla="*/ 8896 w 151069"/>
                <a:gd name="connsiteY8" fmla="*/ 41185 h 1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9" h="151310">
                  <a:moveTo>
                    <a:pt x="8539" y="41185"/>
                  </a:moveTo>
                  <a:cubicBezTo>
                    <a:pt x="-1232" y="58843"/>
                    <a:pt x="-3173" y="79776"/>
                    <a:pt x="3186" y="98926"/>
                  </a:cubicBezTo>
                  <a:cubicBezTo>
                    <a:pt x="15805" y="138274"/>
                    <a:pt x="57850" y="160028"/>
                    <a:pt x="97255" y="147602"/>
                  </a:cubicBezTo>
                  <a:cubicBezTo>
                    <a:pt x="116597" y="141628"/>
                    <a:pt x="132577" y="127875"/>
                    <a:pt x="141363" y="109632"/>
                  </a:cubicBezTo>
                  <a:cubicBezTo>
                    <a:pt x="145603" y="102901"/>
                    <a:pt x="148422" y="95371"/>
                    <a:pt x="149643" y="87506"/>
                  </a:cubicBezTo>
                  <a:cubicBezTo>
                    <a:pt x="151527" y="75551"/>
                    <a:pt x="150542" y="63325"/>
                    <a:pt x="146788" y="51820"/>
                  </a:cubicBezTo>
                  <a:cubicBezTo>
                    <a:pt x="140871" y="32970"/>
                    <a:pt x="127660" y="17268"/>
                    <a:pt x="110102" y="8211"/>
                  </a:cubicBezTo>
                  <a:cubicBezTo>
                    <a:pt x="92459" y="-875"/>
                    <a:pt x="71967" y="-2687"/>
                    <a:pt x="53004" y="3144"/>
                  </a:cubicBezTo>
                  <a:cubicBezTo>
                    <a:pt x="33655" y="9139"/>
                    <a:pt x="17667" y="22928"/>
                    <a:pt x="8896" y="41185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ísḻïdé">
              <a:extLst>
                <a:ext uri="{FF2B5EF4-FFF2-40B4-BE49-F238E27FC236}">
                  <a16:creationId xmlns:a16="http://schemas.microsoft.com/office/drawing/2014/main" id="{857F351A-4EBC-3BB4-1AEC-2917E52BBC89}"/>
                </a:ext>
              </a:extLst>
            </p:cNvPr>
            <p:cNvSpPr/>
            <p:nvPr/>
          </p:nvSpPr>
          <p:spPr>
            <a:xfrm>
              <a:off x="3103572" y="2776931"/>
              <a:ext cx="572718" cy="535307"/>
            </a:xfrm>
            <a:custGeom>
              <a:avLst/>
              <a:gdLst>
                <a:gd name="connsiteX0" fmla="*/ 175497 w 572718"/>
                <a:gd name="connsiteY0" fmla="*/ 11785 h 535307"/>
                <a:gd name="connsiteX1" fmla="*/ 34893 w 572718"/>
                <a:gd name="connsiteY1" fmla="*/ 145252 h 535307"/>
                <a:gd name="connsiteX2" fmla="*/ 6915 w 572718"/>
                <a:gd name="connsiteY2" fmla="*/ 338672 h 535307"/>
                <a:gd name="connsiteX3" fmla="*/ 102911 w 572718"/>
                <a:gd name="connsiteY3" fmla="*/ 465073 h 535307"/>
                <a:gd name="connsiteX4" fmla="*/ 152644 w 572718"/>
                <a:gd name="connsiteY4" fmla="*/ 451776 h 535307"/>
                <a:gd name="connsiteX5" fmla="*/ 152872 w 572718"/>
                <a:gd name="connsiteY5" fmla="*/ 451369 h 535307"/>
                <a:gd name="connsiteX6" fmla="*/ 173213 w 572718"/>
                <a:gd name="connsiteY6" fmla="*/ 411472 h 535307"/>
                <a:gd name="connsiteX7" fmla="*/ 162079 w 572718"/>
                <a:gd name="connsiteY7" fmla="*/ 365936 h 535307"/>
                <a:gd name="connsiteX8" fmla="*/ 112118 w 572718"/>
                <a:gd name="connsiteY8" fmla="*/ 300630 h 535307"/>
                <a:gd name="connsiteX9" fmla="*/ 129034 w 572718"/>
                <a:gd name="connsiteY9" fmla="*/ 194071 h 535307"/>
                <a:gd name="connsiteX10" fmla="*/ 206830 w 572718"/>
                <a:gd name="connsiteY10" fmla="*/ 120343 h 535307"/>
                <a:gd name="connsiteX11" fmla="*/ 310177 w 572718"/>
                <a:gd name="connsiteY11" fmla="*/ 133262 h 535307"/>
                <a:gd name="connsiteX12" fmla="*/ 391542 w 572718"/>
                <a:gd name="connsiteY12" fmla="*/ 231399 h 535307"/>
                <a:gd name="connsiteX13" fmla="*/ 343009 w 572718"/>
                <a:gd name="connsiteY13" fmla="*/ 388918 h 535307"/>
                <a:gd name="connsiteX14" fmla="*/ 333516 w 572718"/>
                <a:gd name="connsiteY14" fmla="*/ 406405 h 535307"/>
                <a:gd name="connsiteX15" fmla="*/ 348505 w 572718"/>
                <a:gd name="connsiteY15" fmla="*/ 453796 h 535307"/>
                <a:gd name="connsiteX16" fmla="*/ 499814 w 572718"/>
                <a:gd name="connsiteY16" fmla="*/ 531164 h 535307"/>
                <a:gd name="connsiteX17" fmla="*/ 526008 w 572718"/>
                <a:gd name="connsiteY17" fmla="*/ 533091 h 535307"/>
                <a:gd name="connsiteX18" fmla="*/ 547420 w 572718"/>
                <a:gd name="connsiteY18" fmla="*/ 516033 h 535307"/>
                <a:gd name="connsiteX19" fmla="*/ 568189 w 572718"/>
                <a:gd name="connsiteY19" fmla="*/ 475137 h 535307"/>
                <a:gd name="connsiteX20" fmla="*/ 571901 w 572718"/>
                <a:gd name="connsiteY20" fmla="*/ 465073 h 535307"/>
                <a:gd name="connsiteX21" fmla="*/ 552987 w 572718"/>
                <a:gd name="connsiteY21" fmla="*/ 427816 h 535307"/>
                <a:gd name="connsiteX22" fmla="*/ 455706 w 572718"/>
                <a:gd name="connsiteY22" fmla="*/ 377856 h 535307"/>
                <a:gd name="connsiteX23" fmla="*/ 453779 w 572718"/>
                <a:gd name="connsiteY23" fmla="*/ 374501 h 535307"/>
                <a:gd name="connsiteX24" fmla="*/ 493533 w 572718"/>
                <a:gd name="connsiteY24" fmla="*/ 176156 h 535307"/>
                <a:gd name="connsiteX25" fmla="*/ 370202 w 572718"/>
                <a:gd name="connsiteY25" fmla="*/ 33054 h 535307"/>
                <a:gd name="connsiteX26" fmla="*/ 175497 w 572718"/>
                <a:gd name="connsiteY26" fmla="*/ 11643 h 53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718" h="535307">
                  <a:moveTo>
                    <a:pt x="175497" y="11785"/>
                  </a:moveTo>
                  <a:cubicBezTo>
                    <a:pt x="116829" y="33197"/>
                    <a:pt x="69509" y="77948"/>
                    <a:pt x="34893" y="145252"/>
                  </a:cubicBezTo>
                  <a:cubicBezTo>
                    <a:pt x="277" y="212557"/>
                    <a:pt x="-8716" y="277934"/>
                    <a:pt x="6915" y="338672"/>
                  </a:cubicBezTo>
                  <a:cubicBezTo>
                    <a:pt x="21161" y="391730"/>
                    <a:pt x="55620" y="437102"/>
                    <a:pt x="102911" y="465073"/>
                  </a:cubicBezTo>
                  <a:cubicBezTo>
                    <a:pt x="120319" y="475137"/>
                    <a:pt x="142580" y="469177"/>
                    <a:pt x="152644" y="451776"/>
                  </a:cubicBezTo>
                  <a:cubicBezTo>
                    <a:pt x="152722" y="451641"/>
                    <a:pt x="152793" y="451505"/>
                    <a:pt x="152872" y="451369"/>
                  </a:cubicBezTo>
                  <a:lnTo>
                    <a:pt x="173213" y="411472"/>
                  </a:lnTo>
                  <a:cubicBezTo>
                    <a:pt x="181393" y="395642"/>
                    <a:pt x="176639" y="376207"/>
                    <a:pt x="162079" y="365936"/>
                  </a:cubicBezTo>
                  <a:cubicBezTo>
                    <a:pt x="135172" y="348307"/>
                    <a:pt x="118185" y="327181"/>
                    <a:pt x="112118" y="300630"/>
                  </a:cubicBezTo>
                  <a:cubicBezTo>
                    <a:pt x="102626" y="268870"/>
                    <a:pt x="109192" y="233040"/>
                    <a:pt x="129034" y="194071"/>
                  </a:cubicBezTo>
                  <a:cubicBezTo>
                    <a:pt x="148875" y="155102"/>
                    <a:pt x="174712" y="130906"/>
                    <a:pt x="206830" y="120343"/>
                  </a:cubicBezTo>
                  <a:cubicBezTo>
                    <a:pt x="238947" y="109780"/>
                    <a:pt x="273277" y="114419"/>
                    <a:pt x="310177" y="133262"/>
                  </a:cubicBezTo>
                  <a:cubicBezTo>
                    <a:pt x="361923" y="160455"/>
                    <a:pt x="389544" y="193785"/>
                    <a:pt x="391542" y="231399"/>
                  </a:cubicBezTo>
                  <a:cubicBezTo>
                    <a:pt x="393541" y="271368"/>
                    <a:pt x="376268" y="324183"/>
                    <a:pt x="343009" y="388918"/>
                  </a:cubicBezTo>
                  <a:lnTo>
                    <a:pt x="333516" y="406405"/>
                  </a:lnTo>
                  <a:cubicBezTo>
                    <a:pt x="325159" y="423677"/>
                    <a:pt x="331732" y="444475"/>
                    <a:pt x="348505" y="453796"/>
                  </a:cubicBezTo>
                  <a:lnTo>
                    <a:pt x="499814" y="531164"/>
                  </a:lnTo>
                  <a:cubicBezTo>
                    <a:pt x="507837" y="535618"/>
                    <a:pt x="517415" y="536324"/>
                    <a:pt x="526008" y="533091"/>
                  </a:cubicBezTo>
                  <a:cubicBezTo>
                    <a:pt x="535129" y="530479"/>
                    <a:pt x="542831" y="524341"/>
                    <a:pt x="547420" y="516033"/>
                  </a:cubicBezTo>
                  <a:lnTo>
                    <a:pt x="568189" y="475137"/>
                  </a:lnTo>
                  <a:cubicBezTo>
                    <a:pt x="569888" y="471967"/>
                    <a:pt x="571137" y="468585"/>
                    <a:pt x="571901" y="465073"/>
                  </a:cubicBezTo>
                  <a:cubicBezTo>
                    <a:pt x="573913" y="449935"/>
                    <a:pt x="566391" y="435125"/>
                    <a:pt x="552987" y="427816"/>
                  </a:cubicBezTo>
                  <a:lnTo>
                    <a:pt x="455706" y="377856"/>
                  </a:lnTo>
                  <a:cubicBezTo>
                    <a:pt x="453779" y="376928"/>
                    <a:pt x="453279" y="375500"/>
                    <a:pt x="453779" y="374501"/>
                  </a:cubicBezTo>
                  <a:cubicBezTo>
                    <a:pt x="491607" y="298132"/>
                    <a:pt x="504882" y="231185"/>
                    <a:pt x="493533" y="176156"/>
                  </a:cubicBezTo>
                  <a:cubicBezTo>
                    <a:pt x="481757" y="117345"/>
                    <a:pt x="440646" y="70382"/>
                    <a:pt x="370202" y="33054"/>
                  </a:cubicBezTo>
                  <a:cubicBezTo>
                    <a:pt x="300257" y="-2632"/>
                    <a:pt x="235022" y="-9341"/>
                    <a:pt x="175497" y="11643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íṩḷíďe">
              <a:extLst>
                <a:ext uri="{FF2B5EF4-FFF2-40B4-BE49-F238E27FC236}">
                  <a16:creationId xmlns:a16="http://schemas.microsoft.com/office/drawing/2014/main" id="{3B691472-DDBD-CE7B-EC32-E0E669B19D3B}"/>
                </a:ext>
              </a:extLst>
            </p:cNvPr>
            <p:cNvSpPr/>
            <p:nvPr/>
          </p:nvSpPr>
          <p:spPr>
            <a:xfrm>
              <a:off x="8276204" y="3098764"/>
              <a:ext cx="153624" cy="153662"/>
            </a:xfrm>
            <a:custGeom>
              <a:avLst/>
              <a:gdLst>
                <a:gd name="connsiteX0" fmla="*/ 134201 w 153624"/>
                <a:gd name="connsiteY0" fmla="*/ 27474 h 153662"/>
                <a:gd name="connsiteX1" fmla="*/ 82028 w 153624"/>
                <a:gd name="connsiteY1" fmla="*/ 67 h 153662"/>
                <a:gd name="connsiteX2" fmla="*/ 26071 w 153624"/>
                <a:gd name="connsiteY2" fmla="*/ 18339 h 153662"/>
                <a:gd name="connsiteX3" fmla="*/ -194 w 153624"/>
                <a:gd name="connsiteY3" fmla="*/ 69584 h 153662"/>
                <a:gd name="connsiteX4" fmla="*/ 18434 w 153624"/>
                <a:gd name="connsiteY4" fmla="*/ 125754 h 153662"/>
                <a:gd name="connsiteX5" fmla="*/ 35992 w 153624"/>
                <a:gd name="connsiteY5" fmla="*/ 142027 h 153662"/>
                <a:gd name="connsiteX6" fmla="*/ 70607 w 153624"/>
                <a:gd name="connsiteY6" fmla="*/ 153162 h 153662"/>
                <a:gd name="connsiteX7" fmla="*/ 125779 w 153624"/>
                <a:gd name="connsiteY7" fmla="*/ 135604 h 153662"/>
                <a:gd name="connsiteX8" fmla="*/ 152829 w 153624"/>
                <a:gd name="connsiteY8" fmla="*/ 83573 h 153662"/>
                <a:gd name="connsiteX9" fmla="*/ 134201 w 153624"/>
                <a:gd name="connsiteY9" fmla="*/ 27474 h 1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624" h="153662">
                  <a:moveTo>
                    <a:pt x="134201" y="27474"/>
                  </a:moveTo>
                  <a:cubicBezTo>
                    <a:pt x="121354" y="11480"/>
                    <a:pt x="102440" y="1552"/>
                    <a:pt x="82028" y="67"/>
                  </a:cubicBezTo>
                  <a:cubicBezTo>
                    <a:pt x="61686" y="-1696"/>
                    <a:pt x="41488" y="4899"/>
                    <a:pt x="26071" y="18339"/>
                  </a:cubicBezTo>
                  <a:cubicBezTo>
                    <a:pt x="10940" y="31314"/>
                    <a:pt x="1519" y="49721"/>
                    <a:pt x="-194" y="69584"/>
                  </a:cubicBezTo>
                  <a:cubicBezTo>
                    <a:pt x="-2050" y="90082"/>
                    <a:pt x="4731" y="110424"/>
                    <a:pt x="18434" y="125754"/>
                  </a:cubicBezTo>
                  <a:cubicBezTo>
                    <a:pt x="23145" y="132321"/>
                    <a:pt x="29069" y="137859"/>
                    <a:pt x="35992" y="142027"/>
                  </a:cubicBezTo>
                  <a:cubicBezTo>
                    <a:pt x="46483" y="148415"/>
                    <a:pt x="58331" y="152227"/>
                    <a:pt x="70607" y="153162"/>
                  </a:cubicBezTo>
                  <a:cubicBezTo>
                    <a:pt x="90592" y="154918"/>
                    <a:pt x="110505" y="148594"/>
                    <a:pt x="125779" y="135604"/>
                  </a:cubicBezTo>
                  <a:cubicBezTo>
                    <a:pt x="141338" y="122514"/>
                    <a:pt x="151044" y="103807"/>
                    <a:pt x="152829" y="83573"/>
                  </a:cubicBezTo>
                  <a:cubicBezTo>
                    <a:pt x="154684" y="63096"/>
                    <a:pt x="147904" y="42777"/>
                    <a:pt x="134201" y="27474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îślíḓé">
              <a:extLst>
                <a:ext uri="{FF2B5EF4-FFF2-40B4-BE49-F238E27FC236}">
                  <a16:creationId xmlns:a16="http://schemas.microsoft.com/office/drawing/2014/main" id="{8F661824-A281-F32C-1CD5-36AB3AD9B6D9}"/>
                </a:ext>
              </a:extLst>
            </p:cNvPr>
            <p:cNvSpPr/>
            <p:nvPr/>
          </p:nvSpPr>
          <p:spPr>
            <a:xfrm>
              <a:off x="8412081" y="2643705"/>
              <a:ext cx="626112" cy="524557"/>
            </a:xfrm>
            <a:custGeom>
              <a:avLst/>
              <a:gdLst>
                <a:gd name="connsiteX0" fmla="*/ 625260 w 626112"/>
                <a:gd name="connsiteY0" fmla="*/ 286401 h 524557"/>
                <a:gd name="connsiteX1" fmla="*/ 554316 w 626112"/>
                <a:gd name="connsiteY1" fmla="*/ 102688 h 524557"/>
                <a:gd name="connsiteX2" fmla="*/ 383521 w 626112"/>
                <a:gd name="connsiteY2" fmla="*/ 1553 h 524557"/>
                <a:gd name="connsiteX3" fmla="*/ 227572 w 626112"/>
                <a:gd name="connsiteY3" fmla="*/ 42807 h 524557"/>
                <a:gd name="connsiteX4" fmla="*/ 213298 w 626112"/>
                <a:gd name="connsiteY4" fmla="*/ 67287 h 524557"/>
                <a:gd name="connsiteX5" fmla="*/ 221077 w 626112"/>
                <a:gd name="connsiteY5" fmla="*/ 95265 h 524557"/>
                <a:gd name="connsiteX6" fmla="*/ 250697 w 626112"/>
                <a:gd name="connsiteY6" fmla="*/ 129739 h 524557"/>
                <a:gd name="connsiteX7" fmla="*/ 297732 w 626112"/>
                <a:gd name="connsiteY7" fmla="*/ 136876 h 524557"/>
                <a:gd name="connsiteX8" fmla="*/ 378454 w 626112"/>
                <a:gd name="connsiteY8" fmla="*/ 115464 h 524557"/>
                <a:gd name="connsiteX9" fmla="*/ 471952 w 626112"/>
                <a:gd name="connsiteY9" fmla="*/ 172562 h 524557"/>
                <a:gd name="connsiteX10" fmla="*/ 511136 w 626112"/>
                <a:gd name="connsiteY10" fmla="*/ 274197 h 524557"/>
                <a:gd name="connsiteX11" fmla="*/ 458963 w 626112"/>
                <a:gd name="connsiteY11" fmla="*/ 366267 h 524557"/>
                <a:gd name="connsiteX12" fmla="*/ 335345 w 626112"/>
                <a:gd name="connsiteY12" fmla="*/ 404666 h 524557"/>
                <a:gd name="connsiteX13" fmla="*/ 206089 w 626112"/>
                <a:gd name="connsiteY13" fmla="*/ 298107 h 524557"/>
                <a:gd name="connsiteX14" fmla="*/ 193171 w 626112"/>
                <a:gd name="connsiteY14" fmla="*/ 282119 h 524557"/>
                <a:gd name="connsiteX15" fmla="*/ 142853 w 626112"/>
                <a:gd name="connsiteY15" fmla="*/ 277837 h 524557"/>
                <a:gd name="connsiteX16" fmla="*/ 11599 w 626112"/>
                <a:gd name="connsiteY16" fmla="*/ 389749 h 524557"/>
                <a:gd name="connsiteX17" fmla="*/ -320 w 626112"/>
                <a:gd name="connsiteY17" fmla="*/ 413587 h 524557"/>
                <a:gd name="connsiteX18" fmla="*/ 7531 w 626112"/>
                <a:gd name="connsiteY18" fmla="*/ 439995 h 524557"/>
                <a:gd name="connsiteX19" fmla="*/ 37864 w 626112"/>
                <a:gd name="connsiteY19" fmla="*/ 475325 h 524557"/>
                <a:gd name="connsiteX20" fmla="*/ 45858 w 626112"/>
                <a:gd name="connsiteY20" fmla="*/ 482462 h 524557"/>
                <a:gd name="connsiteX21" fmla="*/ 88110 w 626112"/>
                <a:gd name="connsiteY21" fmla="*/ 479393 h 524557"/>
                <a:gd name="connsiteX22" fmla="*/ 172901 w 626112"/>
                <a:gd name="connsiteY22" fmla="*/ 407521 h 524557"/>
                <a:gd name="connsiteX23" fmla="*/ 176755 w 626112"/>
                <a:gd name="connsiteY23" fmla="*/ 406950 h 524557"/>
                <a:gd name="connsiteX24" fmla="*/ 348049 w 626112"/>
                <a:gd name="connsiteY24" fmla="*/ 521146 h 524557"/>
                <a:gd name="connsiteX25" fmla="*/ 530192 w 626112"/>
                <a:gd name="connsiteY25" fmla="*/ 460693 h 524557"/>
                <a:gd name="connsiteX26" fmla="*/ 625618 w 626112"/>
                <a:gd name="connsiteY26" fmla="*/ 286045 h 52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6112" h="524557">
                  <a:moveTo>
                    <a:pt x="625260" y="286401"/>
                  </a:moveTo>
                  <a:cubicBezTo>
                    <a:pt x="627759" y="223023"/>
                    <a:pt x="603849" y="161285"/>
                    <a:pt x="554316" y="102688"/>
                  </a:cubicBezTo>
                  <a:cubicBezTo>
                    <a:pt x="504783" y="44091"/>
                    <a:pt x="446544" y="10332"/>
                    <a:pt x="383521" y="1553"/>
                  </a:cubicBezTo>
                  <a:cubicBezTo>
                    <a:pt x="328136" y="-5613"/>
                    <a:pt x="272180" y="9197"/>
                    <a:pt x="227572" y="42807"/>
                  </a:cubicBezTo>
                  <a:cubicBezTo>
                    <a:pt x="219650" y="48645"/>
                    <a:pt x="214440" y="57509"/>
                    <a:pt x="213298" y="67287"/>
                  </a:cubicBezTo>
                  <a:cubicBezTo>
                    <a:pt x="211871" y="77294"/>
                    <a:pt x="214726" y="87436"/>
                    <a:pt x="221077" y="95265"/>
                  </a:cubicBezTo>
                  <a:lnTo>
                    <a:pt x="250697" y="129739"/>
                  </a:lnTo>
                  <a:cubicBezTo>
                    <a:pt x="262402" y="143563"/>
                    <a:pt x="282458" y="146618"/>
                    <a:pt x="297732" y="136876"/>
                  </a:cubicBezTo>
                  <a:cubicBezTo>
                    <a:pt x="324710" y="118462"/>
                    <a:pt x="351119" y="110753"/>
                    <a:pt x="378454" y="115464"/>
                  </a:cubicBezTo>
                  <a:cubicBezTo>
                    <a:pt x="411928" y="118890"/>
                    <a:pt x="443047" y="138945"/>
                    <a:pt x="471952" y="172562"/>
                  </a:cubicBezTo>
                  <a:cubicBezTo>
                    <a:pt x="500858" y="206179"/>
                    <a:pt x="513634" y="239866"/>
                    <a:pt x="511136" y="274197"/>
                  </a:cubicBezTo>
                  <a:cubicBezTo>
                    <a:pt x="508638" y="308527"/>
                    <a:pt x="490937" y="338932"/>
                    <a:pt x="458963" y="366267"/>
                  </a:cubicBezTo>
                  <a:cubicBezTo>
                    <a:pt x="413355" y="404309"/>
                    <a:pt x="371388" y="417370"/>
                    <a:pt x="335345" y="404666"/>
                  </a:cubicBezTo>
                  <a:cubicBezTo>
                    <a:pt x="297018" y="391105"/>
                    <a:pt x="253695" y="354277"/>
                    <a:pt x="206089" y="298107"/>
                  </a:cubicBezTo>
                  <a:lnTo>
                    <a:pt x="193171" y="282119"/>
                  </a:lnTo>
                  <a:cubicBezTo>
                    <a:pt x="180181" y="267609"/>
                    <a:pt x="158127" y="265732"/>
                    <a:pt x="142853" y="277837"/>
                  </a:cubicBezTo>
                  <a:lnTo>
                    <a:pt x="11599" y="389749"/>
                  </a:lnTo>
                  <a:cubicBezTo>
                    <a:pt x="4318" y="395566"/>
                    <a:pt x="-35" y="404281"/>
                    <a:pt x="-320" y="413587"/>
                  </a:cubicBezTo>
                  <a:cubicBezTo>
                    <a:pt x="-1248" y="423080"/>
                    <a:pt x="1536" y="432565"/>
                    <a:pt x="7531" y="439995"/>
                  </a:cubicBezTo>
                  <a:lnTo>
                    <a:pt x="37864" y="475325"/>
                  </a:lnTo>
                  <a:cubicBezTo>
                    <a:pt x="40219" y="478044"/>
                    <a:pt x="42860" y="480442"/>
                    <a:pt x="45858" y="482462"/>
                  </a:cubicBezTo>
                  <a:cubicBezTo>
                    <a:pt x="59204" y="490306"/>
                    <a:pt x="76048" y="489085"/>
                    <a:pt x="88110" y="479393"/>
                  </a:cubicBezTo>
                  <a:lnTo>
                    <a:pt x="172901" y="407521"/>
                  </a:lnTo>
                  <a:cubicBezTo>
                    <a:pt x="174543" y="406022"/>
                    <a:pt x="176041" y="406165"/>
                    <a:pt x="176755" y="406950"/>
                  </a:cubicBezTo>
                  <a:cubicBezTo>
                    <a:pt x="233853" y="472042"/>
                    <a:pt x="291593" y="510369"/>
                    <a:pt x="348049" y="521146"/>
                  </a:cubicBezTo>
                  <a:cubicBezTo>
                    <a:pt x="407931" y="532851"/>
                    <a:pt x="467884" y="512367"/>
                    <a:pt x="530192" y="460693"/>
                  </a:cubicBezTo>
                  <a:cubicBezTo>
                    <a:pt x="591002" y="408877"/>
                    <a:pt x="622335" y="350137"/>
                    <a:pt x="625618" y="286045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ï$1ïḑè">
            <a:extLst>
              <a:ext uri="{FF2B5EF4-FFF2-40B4-BE49-F238E27FC236}">
                <a16:creationId xmlns:a16="http://schemas.microsoft.com/office/drawing/2014/main" id="{CF66D7CD-EFE5-4F37-AC10-936712F5E64C}"/>
              </a:ext>
            </a:extLst>
          </p:cNvPr>
          <p:cNvGrpSpPr/>
          <p:nvPr/>
        </p:nvGrpSpPr>
        <p:grpSpPr>
          <a:xfrm>
            <a:off x="6096000" y="3244689"/>
            <a:ext cx="5001121" cy="646331"/>
            <a:chOff x="7401048" y="3101820"/>
            <a:chExt cx="5001121" cy="646331"/>
          </a:xfrm>
        </p:grpSpPr>
        <p:sp>
          <p:nvSpPr>
            <p:cNvPr id="4" name="iṧḻïḍê">
              <a:extLst>
                <a:ext uri="{FF2B5EF4-FFF2-40B4-BE49-F238E27FC236}">
                  <a16:creationId xmlns:a16="http://schemas.microsoft.com/office/drawing/2014/main" id="{16027572-03A1-BC5E-953E-B318D5031EDE}"/>
                </a:ext>
              </a:extLst>
            </p:cNvPr>
            <p:cNvSpPr/>
            <p:nvPr/>
          </p:nvSpPr>
          <p:spPr>
            <a:xfrm>
              <a:off x="8250442" y="3101820"/>
              <a:ext cx="4151727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r>
                <a:rPr kumimoji="1" lang="zh-CN" altLang="en-US" sz="3600" b="1" dirty="0">
                  <a:solidFill>
                    <a:schemeClr val="tx1"/>
                  </a:solidFill>
                </a:rPr>
                <a:t>合理分配精力</a:t>
              </a:r>
              <a:endParaRPr kumimoji="1" lang="en-US" altLang="zh-CN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iṧlïḋe">
              <a:extLst>
                <a:ext uri="{FF2B5EF4-FFF2-40B4-BE49-F238E27FC236}">
                  <a16:creationId xmlns:a16="http://schemas.microsoft.com/office/drawing/2014/main" id="{919B3927-C647-CA1E-B7D8-DD2779BC0F97}"/>
                </a:ext>
              </a:extLst>
            </p:cNvPr>
            <p:cNvSpPr txBox="1"/>
            <p:nvPr/>
          </p:nvSpPr>
          <p:spPr>
            <a:xfrm>
              <a:off x="7401048" y="3193800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none" lIns="91440" tIns="45720" rIns="91440" bIns="45720" rtlCol="0" anchor="ctr" anchorCtr="0">
              <a:no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rgbClr val="FFFFFF"/>
                  </a:solidFill>
                </a:rPr>
                <a:t>01</a:t>
              </a:r>
              <a:endParaRPr kumimoji="1" lang="zh-CN" altLang="en-US" sz="2000" b="1" dirty="0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041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91BEB-A80D-5D68-F716-4E6B8C7F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大学阶段该怎样学习</a:t>
            </a:r>
          </a:p>
        </p:txBody>
      </p:sp>
      <p:grpSp>
        <p:nvGrpSpPr>
          <p:cNvPr id="6" name="ï$1ïḑè">
            <a:extLst>
              <a:ext uri="{FF2B5EF4-FFF2-40B4-BE49-F238E27FC236}">
                <a16:creationId xmlns:a16="http://schemas.microsoft.com/office/drawing/2014/main" id="{32A73707-EE91-40EC-108F-114628074EA6}"/>
              </a:ext>
            </a:extLst>
          </p:cNvPr>
          <p:cNvGrpSpPr/>
          <p:nvPr/>
        </p:nvGrpSpPr>
        <p:grpSpPr>
          <a:xfrm>
            <a:off x="6096000" y="3244689"/>
            <a:ext cx="5001121" cy="646331"/>
            <a:chOff x="7401048" y="3101820"/>
            <a:chExt cx="5001121" cy="646331"/>
          </a:xfrm>
        </p:grpSpPr>
        <p:sp>
          <p:nvSpPr>
            <p:cNvPr id="78" name="iṧḻïḍê">
              <a:extLst>
                <a:ext uri="{FF2B5EF4-FFF2-40B4-BE49-F238E27FC236}">
                  <a16:creationId xmlns:a16="http://schemas.microsoft.com/office/drawing/2014/main" id="{7B054ECC-0EDF-1652-D78B-5BFC4D6C7A68}"/>
                </a:ext>
              </a:extLst>
            </p:cNvPr>
            <p:cNvSpPr/>
            <p:nvPr/>
          </p:nvSpPr>
          <p:spPr>
            <a:xfrm>
              <a:off x="8250442" y="3101820"/>
              <a:ext cx="4151727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r>
                <a:rPr kumimoji="1" lang="zh-CN" altLang="en-US" sz="3600" b="1" dirty="0">
                  <a:solidFill>
                    <a:schemeClr val="tx1"/>
                  </a:solidFill>
                </a:rPr>
                <a:t>做到高效学习</a:t>
              </a:r>
              <a:endParaRPr kumimoji="1" lang="en-US" altLang="zh-CN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iṧlïḋe">
              <a:extLst>
                <a:ext uri="{FF2B5EF4-FFF2-40B4-BE49-F238E27FC236}">
                  <a16:creationId xmlns:a16="http://schemas.microsoft.com/office/drawing/2014/main" id="{418E6575-38DC-59BD-860B-C9F5EF42372C}"/>
                </a:ext>
              </a:extLst>
            </p:cNvPr>
            <p:cNvSpPr txBox="1"/>
            <p:nvPr/>
          </p:nvSpPr>
          <p:spPr>
            <a:xfrm>
              <a:off x="7401048" y="3193800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none" lIns="91440" tIns="45720" rIns="91440" bIns="45720" rtlCol="0" anchor="ctr" anchorCtr="0">
              <a:no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rgbClr val="FFFFFF"/>
                  </a:solidFill>
                </a:rPr>
                <a:t>02</a:t>
              </a:r>
              <a:endParaRPr kumimoji="1" lang="zh-CN" altLang="en-US" sz="20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iṥḻïḓe">
            <a:extLst>
              <a:ext uri="{FF2B5EF4-FFF2-40B4-BE49-F238E27FC236}">
                <a16:creationId xmlns:a16="http://schemas.microsoft.com/office/drawing/2014/main" id="{3BD2A6A8-82B3-658D-152A-6056BD062B38}"/>
              </a:ext>
            </a:extLst>
          </p:cNvPr>
          <p:cNvGrpSpPr/>
          <p:nvPr/>
        </p:nvGrpSpPr>
        <p:grpSpPr>
          <a:xfrm>
            <a:off x="1217125" y="2266337"/>
            <a:ext cx="3754910" cy="2783544"/>
            <a:chOff x="2976873" y="1116504"/>
            <a:chExt cx="6237968" cy="4624255"/>
          </a:xfrm>
        </p:grpSpPr>
        <p:sp>
          <p:nvSpPr>
            <p:cNvPr id="11" name="íṧ1iḍê">
              <a:extLst>
                <a:ext uri="{FF2B5EF4-FFF2-40B4-BE49-F238E27FC236}">
                  <a16:creationId xmlns:a16="http://schemas.microsoft.com/office/drawing/2014/main" id="{32A87738-4678-400A-5E96-B4D997DE72DC}"/>
                </a:ext>
              </a:extLst>
            </p:cNvPr>
            <p:cNvSpPr/>
            <p:nvPr/>
          </p:nvSpPr>
          <p:spPr>
            <a:xfrm>
              <a:off x="2976873" y="5017398"/>
              <a:ext cx="6237968" cy="723361"/>
            </a:xfrm>
            <a:custGeom>
              <a:avLst/>
              <a:gdLst>
                <a:gd name="connsiteX0" fmla="*/ -495 w 6237968"/>
                <a:gd name="connsiteY0" fmla="*/ 361503 h 723361"/>
                <a:gd name="connsiteX1" fmla="*/ 3118489 w 6237968"/>
                <a:gd name="connsiteY1" fmla="*/ -213 h 723361"/>
                <a:gd name="connsiteX2" fmla="*/ 6237473 w 6237968"/>
                <a:gd name="connsiteY2" fmla="*/ 361503 h 723361"/>
                <a:gd name="connsiteX3" fmla="*/ 3118489 w 6237968"/>
                <a:gd name="connsiteY3" fmla="*/ 723148 h 723361"/>
                <a:gd name="connsiteX4" fmla="*/ -495 w 6237968"/>
                <a:gd name="connsiteY4" fmla="*/ 361503 h 72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7968" h="723361">
                  <a:moveTo>
                    <a:pt x="-495" y="361503"/>
                  </a:moveTo>
                  <a:cubicBezTo>
                    <a:pt x="-495" y="161660"/>
                    <a:pt x="1395839" y="-213"/>
                    <a:pt x="3118489" y="-213"/>
                  </a:cubicBezTo>
                  <a:cubicBezTo>
                    <a:pt x="4841139" y="-213"/>
                    <a:pt x="6237473" y="161731"/>
                    <a:pt x="6237473" y="361503"/>
                  </a:cubicBezTo>
                  <a:cubicBezTo>
                    <a:pt x="6237473" y="561275"/>
                    <a:pt x="4841068" y="723148"/>
                    <a:pt x="3118489" y="723148"/>
                  </a:cubicBezTo>
                  <a:cubicBezTo>
                    <a:pt x="1395911" y="723148"/>
                    <a:pt x="-495" y="561204"/>
                    <a:pt x="-495" y="361503"/>
                  </a:cubicBezTo>
                  <a:close/>
                </a:path>
              </a:pathLst>
            </a:custGeom>
            <a:solidFill>
              <a:srgbClr val="E8EEF9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isľiďê">
              <a:extLst>
                <a:ext uri="{FF2B5EF4-FFF2-40B4-BE49-F238E27FC236}">
                  <a16:creationId xmlns:a16="http://schemas.microsoft.com/office/drawing/2014/main" id="{2727203A-EC42-5F24-02B4-AC0BB1199A73}"/>
                </a:ext>
              </a:extLst>
            </p:cNvPr>
            <p:cNvSpPr/>
            <p:nvPr/>
          </p:nvSpPr>
          <p:spPr>
            <a:xfrm>
              <a:off x="6277072" y="2593940"/>
              <a:ext cx="362358" cy="498109"/>
            </a:xfrm>
            <a:custGeom>
              <a:avLst/>
              <a:gdLst>
                <a:gd name="connsiteX0" fmla="*/ 0 w 362358"/>
                <a:gd name="connsiteY0" fmla="*/ 226465 h 498109"/>
                <a:gd name="connsiteX1" fmla="*/ 235530 w 362358"/>
                <a:gd name="connsiteY1" fmla="*/ 498110 h 498109"/>
                <a:gd name="connsiteX2" fmla="*/ 362359 w 362358"/>
                <a:gd name="connsiteY2" fmla="*/ 262723 h 498109"/>
                <a:gd name="connsiteX3" fmla="*/ 181144 w 362358"/>
                <a:gd name="connsiteY3" fmla="*/ 0 h 498109"/>
                <a:gd name="connsiteX4" fmla="*/ 0 w 362358"/>
                <a:gd name="connsiteY4" fmla="*/ 226465 h 49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58" h="498109">
                  <a:moveTo>
                    <a:pt x="0" y="226465"/>
                  </a:moveTo>
                  <a:lnTo>
                    <a:pt x="235530" y="498110"/>
                  </a:lnTo>
                  <a:lnTo>
                    <a:pt x="362359" y="262723"/>
                  </a:lnTo>
                  <a:lnTo>
                    <a:pt x="181144" y="0"/>
                  </a:lnTo>
                  <a:lnTo>
                    <a:pt x="0" y="226465"/>
                  </a:ln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ïśḷíḑé">
              <a:extLst>
                <a:ext uri="{FF2B5EF4-FFF2-40B4-BE49-F238E27FC236}">
                  <a16:creationId xmlns:a16="http://schemas.microsoft.com/office/drawing/2014/main" id="{5F947A2D-1BEA-6ACD-3CF9-D6A692185A80}"/>
                </a:ext>
              </a:extLst>
            </p:cNvPr>
            <p:cNvSpPr/>
            <p:nvPr/>
          </p:nvSpPr>
          <p:spPr>
            <a:xfrm>
              <a:off x="6164997" y="2349254"/>
              <a:ext cx="310370" cy="392570"/>
            </a:xfrm>
            <a:custGeom>
              <a:avLst/>
              <a:gdLst>
                <a:gd name="connsiteX0" fmla="*/ 113649 w 310370"/>
                <a:gd name="connsiteY0" fmla="*/ 392357 h 392570"/>
                <a:gd name="connsiteX1" fmla="*/ 309211 w 310370"/>
                <a:gd name="connsiteY1" fmla="*/ 268954 h 392570"/>
                <a:gd name="connsiteX2" fmla="*/ 134419 w 310370"/>
                <a:gd name="connsiteY2" fmla="*/ 164 h 392570"/>
                <a:gd name="connsiteX3" fmla="*/ 113649 w 310370"/>
                <a:gd name="connsiteY3" fmla="*/ 392357 h 39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70" h="392570">
                  <a:moveTo>
                    <a:pt x="113649" y="392357"/>
                  </a:moveTo>
                  <a:cubicBezTo>
                    <a:pt x="113649" y="392357"/>
                    <a:pt x="299218" y="317416"/>
                    <a:pt x="309211" y="268954"/>
                  </a:cubicBezTo>
                  <a:cubicBezTo>
                    <a:pt x="319203" y="220492"/>
                    <a:pt x="214428" y="10442"/>
                    <a:pt x="134419" y="164"/>
                  </a:cubicBezTo>
                  <a:cubicBezTo>
                    <a:pt x="54410" y="-10113"/>
                    <a:pt x="-113030" y="191086"/>
                    <a:pt x="113649" y="392357"/>
                  </a:cubicBezTo>
                  <a:close/>
                </a:path>
              </a:pathLst>
            </a:custGeom>
            <a:solidFill>
              <a:srgbClr val="F9C6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îṣľïdé">
              <a:extLst>
                <a:ext uri="{FF2B5EF4-FFF2-40B4-BE49-F238E27FC236}">
                  <a16:creationId xmlns:a16="http://schemas.microsoft.com/office/drawing/2014/main" id="{08CCF65E-AD49-AA99-D0B2-5A735553CF44}"/>
                </a:ext>
              </a:extLst>
            </p:cNvPr>
            <p:cNvSpPr/>
            <p:nvPr/>
          </p:nvSpPr>
          <p:spPr>
            <a:xfrm>
              <a:off x="6238734" y="4916541"/>
              <a:ext cx="300994" cy="224982"/>
            </a:xfrm>
            <a:custGeom>
              <a:avLst/>
              <a:gdLst>
                <a:gd name="connsiteX0" fmla="*/ -128 w 300994"/>
                <a:gd name="connsiteY0" fmla="*/ 5290 h 224982"/>
                <a:gd name="connsiteX1" fmla="*/ 18929 w 300994"/>
                <a:gd name="connsiteY1" fmla="*/ 202136 h 224982"/>
                <a:gd name="connsiteX2" fmla="*/ 299994 w 300994"/>
                <a:gd name="connsiteY2" fmla="*/ 161382 h 224982"/>
                <a:gd name="connsiteX3" fmla="*/ 160175 w 300994"/>
                <a:gd name="connsiteY3" fmla="*/ 75307 h 224982"/>
                <a:gd name="connsiteX4" fmla="*/ 133411 w 300994"/>
                <a:gd name="connsiteY4" fmla="*/ -63 h 224982"/>
                <a:gd name="connsiteX5" fmla="*/ -128 w 300994"/>
                <a:gd name="connsiteY5" fmla="*/ 5290 h 22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994" h="224982">
                  <a:moveTo>
                    <a:pt x="-128" y="5290"/>
                  </a:moveTo>
                  <a:cubicBezTo>
                    <a:pt x="-128" y="5290"/>
                    <a:pt x="-4767" y="179368"/>
                    <a:pt x="18929" y="202136"/>
                  </a:cubicBezTo>
                  <a:cubicBezTo>
                    <a:pt x="59825" y="241391"/>
                    <a:pt x="284150" y="230685"/>
                    <a:pt x="299994" y="161382"/>
                  </a:cubicBezTo>
                  <a:cubicBezTo>
                    <a:pt x="310415" y="115775"/>
                    <a:pt x="156250" y="116703"/>
                    <a:pt x="160175" y="75307"/>
                  </a:cubicBezTo>
                  <a:cubicBezTo>
                    <a:pt x="164672" y="27844"/>
                    <a:pt x="168740" y="-2632"/>
                    <a:pt x="133411" y="-63"/>
                  </a:cubicBezTo>
                  <a:cubicBezTo>
                    <a:pt x="96654" y="2221"/>
                    <a:pt x="-128" y="5290"/>
                    <a:pt x="-128" y="5290"/>
                  </a:cubicBezTo>
                  <a:close/>
                </a:path>
              </a:pathLst>
            </a:custGeom>
            <a:solidFill>
              <a:srgbClr val="454863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iśḷíḑé">
              <a:extLst>
                <a:ext uri="{FF2B5EF4-FFF2-40B4-BE49-F238E27FC236}">
                  <a16:creationId xmlns:a16="http://schemas.microsoft.com/office/drawing/2014/main" id="{25A55583-E34C-19BE-1C04-3C454BC7B014}"/>
                </a:ext>
              </a:extLst>
            </p:cNvPr>
            <p:cNvSpPr/>
            <p:nvPr/>
          </p:nvSpPr>
          <p:spPr>
            <a:xfrm>
              <a:off x="5794796" y="4970927"/>
              <a:ext cx="300994" cy="224952"/>
            </a:xfrm>
            <a:custGeom>
              <a:avLst/>
              <a:gdLst>
                <a:gd name="connsiteX0" fmla="*/ -128 w 300994"/>
                <a:gd name="connsiteY0" fmla="*/ 5219 h 224952"/>
                <a:gd name="connsiteX1" fmla="*/ 18929 w 300994"/>
                <a:gd name="connsiteY1" fmla="*/ 202136 h 224952"/>
                <a:gd name="connsiteX2" fmla="*/ 299994 w 300994"/>
                <a:gd name="connsiteY2" fmla="*/ 161382 h 224952"/>
                <a:gd name="connsiteX3" fmla="*/ 160175 w 300994"/>
                <a:gd name="connsiteY3" fmla="*/ 75235 h 224952"/>
                <a:gd name="connsiteX4" fmla="*/ 133411 w 300994"/>
                <a:gd name="connsiteY4" fmla="*/ -63 h 224952"/>
                <a:gd name="connsiteX5" fmla="*/ -128 w 300994"/>
                <a:gd name="connsiteY5" fmla="*/ 5219 h 22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994" h="224952">
                  <a:moveTo>
                    <a:pt x="-128" y="5219"/>
                  </a:moveTo>
                  <a:cubicBezTo>
                    <a:pt x="-128" y="5219"/>
                    <a:pt x="-4767" y="179368"/>
                    <a:pt x="18929" y="202136"/>
                  </a:cubicBezTo>
                  <a:cubicBezTo>
                    <a:pt x="59826" y="241320"/>
                    <a:pt x="284150" y="230685"/>
                    <a:pt x="299994" y="161382"/>
                  </a:cubicBezTo>
                  <a:cubicBezTo>
                    <a:pt x="310415" y="115775"/>
                    <a:pt x="156250" y="116703"/>
                    <a:pt x="160175" y="75235"/>
                  </a:cubicBezTo>
                  <a:cubicBezTo>
                    <a:pt x="164672" y="27844"/>
                    <a:pt x="168740" y="-2632"/>
                    <a:pt x="133411" y="-63"/>
                  </a:cubicBezTo>
                  <a:cubicBezTo>
                    <a:pt x="96654" y="2150"/>
                    <a:pt x="-128" y="5219"/>
                    <a:pt x="-128" y="5219"/>
                  </a:cubicBezTo>
                  <a:close/>
                </a:path>
              </a:pathLst>
            </a:custGeom>
            <a:solidFill>
              <a:srgbClr val="454863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ïśliďé">
              <a:extLst>
                <a:ext uri="{FF2B5EF4-FFF2-40B4-BE49-F238E27FC236}">
                  <a16:creationId xmlns:a16="http://schemas.microsoft.com/office/drawing/2014/main" id="{98A64796-2EE3-18D6-152D-CA02B306188C}"/>
                </a:ext>
              </a:extLst>
            </p:cNvPr>
            <p:cNvSpPr/>
            <p:nvPr/>
          </p:nvSpPr>
          <p:spPr>
            <a:xfrm>
              <a:off x="5461119" y="3056708"/>
              <a:ext cx="1044568" cy="1971368"/>
            </a:xfrm>
            <a:custGeom>
              <a:avLst/>
              <a:gdLst>
                <a:gd name="connsiteX0" fmla="*/ 1019655 w 1044568"/>
                <a:gd name="connsiteY0" fmla="*/ 712811 h 1971368"/>
                <a:gd name="connsiteX1" fmla="*/ 796472 w 1044568"/>
                <a:gd name="connsiteY1" fmla="*/ 17142 h 1971368"/>
                <a:gd name="connsiteX2" fmla="*/ 16941 w 1044568"/>
                <a:gd name="connsiteY2" fmla="*/ 30346 h 1971368"/>
                <a:gd name="connsiteX3" fmla="*/ 174532 w 1044568"/>
                <a:gd name="connsiteY3" fmla="*/ 1371010 h 1971368"/>
                <a:gd name="connsiteX4" fmla="*/ 244477 w 1044568"/>
                <a:gd name="connsiteY4" fmla="*/ 1969755 h 1971368"/>
                <a:gd name="connsiteX5" fmla="*/ 582212 w 1044568"/>
                <a:gd name="connsiteY5" fmla="*/ 1952126 h 1971368"/>
                <a:gd name="connsiteX6" fmla="*/ 611974 w 1044568"/>
                <a:gd name="connsiteY6" fmla="*/ 1310843 h 1971368"/>
                <a:gd name="connsiteX7" fmla="*/ 547025 w 1044568"/>
                <a:gd name="connsiteY7" fmla="*/ 674341 h 1971368"/>
                <a:gd name="connsiteX8" fmla="*/ 618398 w 1044568"/>
                <a:gd name="connsiteY8" fmla="*/ 1271302 h 1971368"/>
                <a:gd name="connsiteX9" fmla="*/ 688272 w 1044568"/>
                <a:gd name="connsiteY9" fmla="*/ 1924433 h 1971368"/>
                <a:gd name="connsiteX10" fmla="*/ 1026007 w 1044568"/>
                <a:gd name="connsiteY10" fmla="*/ 1906876 h 1971368"/>
                <a:gd name="connsiteX11" fmla="*/ 1019655 w 1044568"/>
                <a:gd name="connsiteY11" fmla="*/ 712811 h 197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4568" h="1971368">
                  <a:moveTo>
                    <a:pt x="1019655" y="712811"/>
                  </a:moveTo>
                  <a:cubicBezTo>
                    <a:pt x="945285" y="331253"/>
                    <a:pt x="844149" y="17142"/>
                    <a:pt x="796472" y="17142"/>
                  </a:cubicBezTo>
                  <a:cubicBezTo>
                    <a:pt x="747439" y="17142"/>
                    <a:pt x="48987" y="-29607"/>
                    <a:pt x="16941" y="30346"/>
                  </a:cubicBezTo>
                  <a:cubicBezTo>
                    <a:pt x="-63211" y="180229"/>
                    <a:pt x="158044" y="1327901"/>
                    <a:pt x="174532" y="1371010"/>
                  </a:cubicBezTo>
                  <a:cubicBezTo>
                    <a:pt x="195372" y="1425325"/>
                    <a:pt x="189448" y="1982959"/>
                    <a:pt x="244477" y="1969755"/>
                  </a:cubicBezTo>
                  <a:cubicBezTo>
                    <a:pt x="244477" y="1969755"/>
                    <a:pt x="547953" y="1978534"/>
                    <a:pt x="582212" y="1952126"/>
                  </a:cubicBezTo>
                  <a:cubicBezTo>
                    <a:pt x="616471" y="1925718"/>
                    <a:pt x="631316" y="1406197"/>
                    <a:pt x="611974" y="1310843"/>
                  </a:cubicBezTo>
                  <a:cubicBezTo>
                    <a:pt x="602767" y="1263594"/>
                    <a:pt x="556874" y="719021"/>
                    <a:pt x="547025" y="674341"/>
                  </a:cubicBezTo>
                  <a:cubicBezTo>
                    <a:pt x="562227" y="717879"/>
                    <a:pt x="611903" y="1254030"/>
                    <a:pt x="618398" y="1271302"/>
                  </a:cubicBezTo>
                  <a:cubicBezTo>
                    <a:pt x="639167" y="1325617"/>
                    <a:pt x="633243" y="1937637"/>
                    <a:pt x="688272" y="1924433"/>
                  </a:cubicBezTo>
                  <a:cubicBezTo>
                    <a:pt x="688272" y="1924433"/>
                    <a:pt x="991819" y="1933284"/>
                    <a:pt x="1026007" y="1906876"/>
                  </a:cubicBezTo>
                  <a:cubicBezTo>
                    <a:pt x="1060194" y="1880468"/>
                    <a:pt x="1038783" y="808237"/>
                    <a:pt x="1019655" y="712811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îṩļíḋê">
              <a:extLst>
                <a:ext uri="{FF2B5EF4-FFF2-40B4-BE49-F238E27FC236}">
                  <a16:creationId xmlns:a16="http://schemas.microsoft.com/office/drawing/2014/main" id="{DCDBA8FC-850F-E260-C758-A45539B4E571}"/>
                </a:ext>
              </a:extLst>
            </p:cNvPr>
            <p:cNvSpPr/>
            <p:nvPr/>
          </p:nvSpPr>
          <p:spPr>
            <a:xfrm>
              <a:off x="5436718" y="2266981"/>
              <a:ext cx="981986" cy="985636"/>
            </a:xfrm>
            <a:custGeom>
              <a:avLst/>
              <a:gdLst>
                <a:gd name="connsiteX0" fmla="*/ 404558 w 981986"/>
                <a:gd name="connsiteY0" fmla="*/ 2785 h 985636"/>
                <a:gd name="connsiteX1" fmla="*/ 864269 w 981986"/>
                <a:gd name="connsiteY1" fmla="*/ 80796 h 985636"/>
                <a:gd name="connsiteX2" fmla="*/ 929860 w 981986"/>
                <a:gd name="connsiteY2" fmla="*/ 971526 h 985636"/>
                <a:gd name="connsiteX3" fmla="*/ 17 w 981986"/>
                <a:gd name="connsiteY3" fmla="*/ 861113 h 985636"/>
                <a:gd name="connsiteX4" fmla="*/ 133912 w 981986"/>
                <a:gd name="connsiteY4" fmla="*/ 101636 h 985636"/>
                <a:gd name="connsiteX5" fmla="*/ 404558 w 981986"/>
                <a:gd name="connsiteY5" fmla="*/ 2785 h 9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1986" h="985636">
                  <a:moveTo>
                    <a:pt x="404558" y="2785"/>
                  </a:moveTo>
                  <a:cubicBezTo>
                    <a:pt x="404558" y="2785"/>
                    <a:pt x="730374" y="17488"/>
                    <a:pt x="864269" y="80796"/>
                  </a:cubicBezTo>
                  <a:cubicBezTo>
                    <a:pt x="1053192" y="170797"/>
                    <a:pt x="965546" y="852120"/>
                    <a:pt x="929860" y="971526"/>
                  </a:cubicBezTo>
                  <a:cubicBezTo>
                    <a:pt x="913445" y="1024485"/>
                    <a:pt x="1516" y="912644"/>
                    <a:pt x="17" y="861113"/>
                  </a:cubicBezTo>
                  <a:cubicBezTo>
                    <a:pt x="-8904" y="578477"/>
                    <a:pt x="101224" y="166371"/>
                    <a:pt x="133912" y="101636"/>
                  </a:cubicBezTo>
                  <a:cubicBezTo>
                    <a:pt x="166601" y="36901"/>
                    <a:pt x="290004" y="-13202"/>
                    <a:pt x="404558" y="2785"/>
                  </a:cubicBezTo>
                  <a:close/>
                </a:path>
              </a:pathLst>
            </a:custGeom>
            <a:solidFill>
              <a:srgbClr val="F9C6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íśľíḍé">
              <a:extLst>
                <a:ext uri="{FF2B5EF4-FFF2-40B4-BE49-F238E27FC236}">
                  <a16:creationId xmlns:a16="http://schemas.microsoft.com/office/drawing/2014/main" id="{AB2379B2-4EF3-9DDB-0A6E-EEDE09F1BDE4}"/>
                </a:ext>
              </a:extLst>
            </p:cNvPr>
            <p:cNvSpPr/>
            <p:nvPr/>
          </p:nvSpPr>
          <p:spPr>
            <a:xfrm>
              <a:off x="5761782" y="1578260"/>
              <a:ext cx="206567" cy="192608"/>
            </a:xfrm>
            <a:custGeom>
              <a:avLst/>
              <a:gdLst>
                <a:gd name="connsiteX0" fmla="*/ 912 w 206567"/>
                <a:gd name="connsiteY0" fmla="*/ 76346 h 192608"/>
                <a:gd name="connsiteX1" fmla="*/ 87701 w 206567"/>
                <a:gd name="connsiteY1" fmla="*/ 188829 h 192608"/>
                <a:gd name="connsiteX2" fmla="*/ 204466 w 206567"/>
                <a:gd name="connsiteY2" fmla="*/ 136370 h 192608"/>
                <a:gd name="connsiteX3" fmla="*/ 121746 w 206567"/>
                <a:gd name="connsiteY3" fmla="*/ 1690 h 192608"/>
                <a:gd name="connsiteX4" fmla="*/ 912 w 206567"/>
                <a:gd name="connsiteY4" fmla="*/ 76346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67" h="192608">
                  <a:moveTo>
                    <a:pt x="912" y="76346"/>
                  </a:moveTo>
                  <a:cubicBezTo>
                    <a:pt x="-8510" y="128020"/>
                    <a:pt x="30389" y="178338"/>
                    <a:pt x="87701" y="188829"/>
                  </a:cubicBezTo>
                  <a:cubicBezTo>
                    <a:pt x="145013" y="199321"/>
                    <a:pt x="194760" y="188044"/>
                    <a:pt x="204466" y="136370"/>
                  </a:cubicBezTo>
                  <a:cubicBezTo>
                    <a:pt x="214173" y="84697"/>
                    <a:pt x="179058" y="12111"/>
                    <a:pt x="121746" y="1690"/>
                  </a:cubicBezTo>
                  <a:cubicBezTo>
                    <a:pt x="64433" y="-8730"/>
                    <a:pt x="10333" y="24672"/>
                    <a:pt x="912" y="76346"/>
                  </a:cubicBezTo>
                  <a:close/>
                </a:path>
              </a:pathLst>
            </a:custGeom>
            <a:solidFill>
              <a:srgbClr val="1F20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ïšḻíḋe">
              <a:extLst>
                <a:ext uri="{FF2B5EF4-FFF2-40B4-BE49-F238E27FC236}">
                  <a16:creationId xmlns:a16="http://schemas.microsoft.com/office/drawing/2014/main" id="{3269C82D-F9B5-DF70-41F8-E71802BFB6CF}"/>
                </a:ext>
              </a:extLst>
            </p:cNvPr>
            <p:cNvSpPr/>
            <p:nvPr/>
          </p:nvSpPr>
          <p:spPr>
            <a:xfrm>
              <a:off x="5788610" y="1647555"/>
              <a:ext cx="454256" cy="487826"/>
            </a:xfrm>
            <a:custGeom>
              <a:avLst/>
              <a:gdLst>
                <a:gd name="connsiteX0" fmla="*/ 408814 w 454256"/>
                <a:gd name="connsiteY0" fmla="*/ 385326 h 487826"/>
                <a:gd name="connsiteX1" fmla="*/ 225886 w 454256"/>
                <a:gd name="connsiteY1" fmla="*/ -87 h 487826"/>
                <a:gd name="connsiteX2" fmla="*/ 17478 w 454256"/>
                <a:gd name="connsiteY2" fmla="*/ 332581 h 487826"/>
                <a:gd name="connsiteX3" fmla="*/ 408814 w 454256"/>
                <a:gd name="connsiteY3" fmla="*/ 385326 h 48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256" h="487826">
                  <a:moveTo>
                    <a:pt x="408814" y="385326"/>
                  </a:moveTo>
                  <a:cubicBezTo>
                    <a:pt x="484969" y="325515"/>
                    <a:pt x="488324" y="-7652"/>
                    <a:pt x="225886" y="-87"/>
                  </a:cubicBezTo>
                  <a:cubicBezTo>
                    <a:pt x="-36551" y="7479"/>
                    <a:pt x="-12855" y="240939"/>
                    <a:pt x="17478" y="332581"/>
                  </a:cubicBezTo>
                  <a:cubicBezTo>
                    <a:pt x="101698" y="587168"/>
                    <a:pt x="299614" y="470973"/>
                    <a:pt x="408814" y="385326"/>
                  </a:cubicBezTo>
                  <a:close/>
                </a:path>
              </a:pathLst>
            </a:custGeom>
            <a:solidFill>
              <a:srgbClr val="1F20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îṥḷíde">
              <a:extLst>
                <a:ext uri="{FF2B5EF4-FFF2-40B4-BE49-F238E27FC236}">
                  <a16:creationId xmlns:a16="http://schemas.microsoft.com/office/drawing/2014/main" id="{410276E2-16D1-EE01-3EC2-8C6EC08E76C6}"/>
                </a:ext>
              </a:extLst>
            </p:cNvPr>
            <p:cNvSpPr/>
            <p:nvPr/>
          </p:nvSpPr>
          <p:spPr>
            <a:xfrm>
              <a:off x="5853997" y="1810778"/>
              <a:ext cx="342925" cy="586488"/>
            </a:xfrm>
            <a:custGeom>
              <a:avLst/>
              <a:gdLst>
                <a:gd name="connsiteX0" fmla="*/ 69571 w 342925"/>
                <a:gd name="connsiteY0" fmla="*/ 35106 h 586488"/>
                <a:gd name="connsiteX1" fmla="*/ 251857 w 342925"/>
                <a:gd name="connsiteY1" fmla="*/ 12125 h 586488"/>
                <a:gd name="connsiteX2" fmla="*/ 308313 w 342925"/>
                <a:gd name="connsiteY2" fmla="*/ 312960 h 586488"/>
                <a:gd name="connsiteX3" fmla="*/ 184910 w 342925"/>
                <a:gd name="connsiteY3" fmla="*/ 398607 h 586488"/>
                <a:gd name="connsiteX4" fmla="*/ 280120 w 342925"/>
                <a:gd name="connsiteY4" fmla="*/ 506237 h 586488"/>
                <a:gd name="connsiteX5" fmla="*/ 65075 w 342925"/>
                <a:gd name="connsiteY5" fmla="*/ 570044 h 586488"/>
                <a:gd name="connsiteX6" fmla="*/ 18611 w 342925"/>
                <a:gd name="connsiteY6" fmla="*/ 464912 h 586488"/>
                <a:gd name="connsiteX7" fmla="*/ 69571 w 342925"/>
                <a:gd name="connsiteY7" fmla="*/ 34892 h 5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25" h="586488">
                  <a:moveTo>
                    <a:pt x="69571" y="35106"/>
                  </a:moveTo>
                  <a:cubicBezTo>
                    <a:pt x="69571" y="35106"/>
                    <a:pt x="156218" y="-25560"/>
                    <a:pt x="251857" y="12125"/>
                  </a:cubicBezTo>
                  <a:cubicBezTo>
                    <a:pt x="358059" y="53949"/>
                    <a:pt x="362484" y="222674"/>
                    <a:pt x="308313" y="312960"/>
                  </a:cubicBezTo>
                  <a:cubicBezTo>
                    <a:pt x="254141" y="403247"/>
                    <a:pt x="183767" y="359995"/>
                    <a:pt x="184910" y="398607"/>
                  </a:cubicBezTo>
                  <a:cubicBezTo>
                    <a:pt x="187193" y="481043"/>
                    <a:pt x="249573" y="457347"/>
                    <a:pt x="280120" y="506237"/>
                  </a:cubicBezTo>
                  <a:cubicBezTo>
                    <a:pt x="312523" y="558054"/>
                    <a:pt x="179699" y="614866"/>
                    <a:pt x="65075" y="570044"/>
                  </a:cubicBezTo>
                  <a:cubicBezTo>
                    <a:pt x="7977" y="547705"/>
                    <a:pt x="12545" y="528862"/>
                    <a:pt x="18611" y="464912"/>
                  </a:cubicBezTo>
                  <a:cubicBezTo>
                    <a:pt x="25748" y="400677"/>
                    <a:pt x="-54760" y="89778"/>
                    <a:pt x="69571" y="34892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iŝļîḋé">
              <a:extLst>
                <a:ext uri="{FF2B5EF4-FFF2-40B4-BE49-F238E27FC236}">
                  <a16:creationId xmlns:a16="http://schemas.microsoft.com/office/drawing/2014/main" id="{693A7E2D-9E0C-61EB-CABB-A3C37E307412}"/>
                </a:ext>
              </a:extLst>
            </p:cNvPr>
            <p:cNvSpPr/>
            <p:nvPr/>
          </p:nvSpPr>
          <p:spPr>
            <a:xfrm>
              <a:off x="5833176" y="1806706"/>
              <a:ext cx="177132" cy="246213"/>
            </a:xfrm>
            <a:custGeom>
              <a:avLst/>
              <a:gdLst>
                <a:gd name="connsiteX0" fmla="*/ 176539 w 177132"/>
                <a:gd name="connsiteY0" fmla="*/ 3563 h 246213"/>
                <a:gd name="connsiteX1" fmla="*/ 138854 w 177132"/>
                <a:gd name="connsiteY1" fmla="*/ 102914 h 246213"/>
                <a:gd name="connsiteX2" fmla="*/ 103667 w 177132"/>
                <a:gd name="connsiteY2" fmla="*/ 154874 h 246213"/>
                <a:gd name="connsiteX3" fmla="*/ 95888 w 177132"/>
                <a:gd name="connsiteY3" fmla="*/ 205833 h 246213"/>
                <a:gd name="connsiteX4" fmla="*/ 48282 w 177132"/>
                <a:gd name="connsiteY4" fmla="*/ 143311 h 246213"/>
                <a:gd name="connsiteX5" fmla="*/ 23944 w 177132"/>
                <a:gd name="connsiteY5" fmla="*/ 243661 h 246213"/>
                <a:gd name="connsiteX6" fmla="*/ 9098 w 177132"/>
                <a:gd name="connsiteY6" fmla="*/ 109266 h 246213"/>
                <a:gd name="connsiteX7" fmla="*/ 176539 w 177132"/>
                <a:gd name="connsiteY7" fmla="*/ 3563 h 24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132" h="246213">
                  <a:moveTo>
                    <a:pt x="176539" y="3563"/>
                  </a:moveTo>
                  <a:cubicBezTo>
                    <a:pt x="176539" y="3563"/>
                    <a:pt x="180464" y="82073"/>
                    <a:pt x="138854" y="102914"/>
                  </a:cubicBezTo>
                  <a:cubicBezTo>
                    <a:pt x="97244" y="123755"/>
                    <a:pt x="98814" y="115119"/>
                    <a:pt x="103667" y="154874"/>
                  </a:cubicBezTo>
                  <a:cubicBezTo>
                    <a:pt x="108520" y="194628"/>
                    <a:pt x="120154" y="222249"/>
                    <a:pt x="95888" y="205833"/>
                  </a:cubicBezTo>
                  <a:cubicBezTo>
                    <a:pt x="71621" y="189418"/>
                    <a:pt x="77759" y="130750"/>
                    <a:pt x="48282" y="143311"/>
                  </a:cubicBezTo>
                  <a:cubicBezTo>
                    <a:pt x="18805" y="155873"/>
                    <a:pt x="20732" y="228102"/>
                    <a:pt x="23944" y="243661"/>
                  </a:cubicBezTo>
                  <a:cubicBezTo>
                    <a:pt x="27156" y="259220"/>
                    <a:pt x="-20164" y="195199"/>
                    <a:pt x="9098" y="109266"/>
                  </a:cubicBezTo>
                  <a:cubicBezTo>
                    <a:pt x="39503" y="24975"/>
                    <a:pt x="119012" y="-12924"/>
                    <a:pt x="176539" y="3563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îṣľiḑe">
              <a:extLst>
                <a:ext uri="{FF2B5EF4-FFF2-40B4-BE49-F238E27FC236}">
                  <a16:creationId xmlns:a16="http://schemas.microsoft.com/office/drawing/2014/main" id="{8305E84F-48F8-AB9D-86C2-BF55955E67FB}"/>
                </a:ext>
              </a:extLst>
            </p:cNvPr>
            <p:cNvSpPr/>
            <p:nvPr/>
          </p:nvSpPr>
          <p:spPr>
            <a:xfrm>
              <a:off x="5791435" y="1899598"/>
              <a:ext cx="121005" cy="154828"/>
            </a:xfrm>
            <a:custGeom>
              <a:avLst/>
              <a:gdLst>
                <a:gd name="connsiteX0" fmla="*/ 116717 w 121005"/>
                <a:gd name="connsiteY0" fmla="*/ 73401 h 154828"/>
                <a:gd name="connsiteX1" fmla="*/ 39634 w 121005"/>
                <a:gd name="connsiteY1" fmla="*/ 4740 h 154828"/>
                <a:gd name="connsiteX2" fmla="*/ 42061 w 121005"/>
                <a:gd name="connsiteY2" fmla="*/ 143274 h 154828"/>
                <a:gd name="connsiteX3" fmla="*/ 116717 w 121005"/>
                <a:gd name="connsiteY3" fmla="*/ 73401 h 15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5" h="154828">
                  <a:moveTo>
                    <a:pt x="116717" y="73401"/>
                  </a:moveTo>
                  <a:cubicBezTo>
                    <a:pt x="114790" y="69118"/>
                    <a:pt x="78390" y="-22167"/>
                    <a:pt x="39634" y="4740"/>
                  </a:cubicBezTo>
                  <a:cubicBezTo>
                    <a:pt x="879" y="31648"/>
                    <a:pt x="-27884" y="103520"/>
                    <a:pt x="42061" y="143274"/>
                  </a:cubicBezTo>
                  <a:cubicBezTo>
                    <a:pt x="110721" y="184599"/>
                    <a:pt x="129635" y="101807"/>
                    <a:pt x="116717" y="73401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ïṡľíḍê">
              <a:extLst>
                <a:ext uri="{FF2B5EF4-FFF2-40B4-BE49-F238E27FC236}">
                  <a16:creationId xmlns:a16="http://schemas.microsoft.com/office/drawing/2014/main" id="{5E7BB494-858D-97D7-A582-EA1FAA91CE65}"/>
                </a:ext>
              </a:extLst>
            </p:cNvPr>
            <p:cNvSpPr/>
            <p:nvPr/>
          </p:nvSpPr>
          <p:spPr>
            <a:xfrm>
              <a:off x="5664274" y="3003043"/>
              <a:ext cx="571535" cy="574288"/>
            </a:xfrm>
            <a:custGeom>
              <a:avLst/>
              <a:gdLst>
                <a:gd name="connsiteX0" fmla="*/ 477123 w 571535"/>
                <a:gd name="connsiteY0" fmla="*/ 74805 h 574288"/>
                <a:gd name="connsiteX1" fmla="*/ 270784 w 571535"/>
                <a:gd name="connsiteY1" fmla="*/ 149 h 574288"/>
                <a:gd name="connsiteX2" fmla="*/ 74581 w 571535"/>
                <a:gd name="connsiteY2" fmla="*/ 95217 h 574288"/>
                <a:gd name="connsiteX3" fmla="*/ 139 w 571535"/>
                <a:gd name="connsiteY3" fmla="*/ 302198 h 574288"/>
                <a:gd name="connsiteX4" fmla="*/ 94851 w 571535"/>
                <a:gd name="connsiteY4" fmla="*/ 499044 h 574288"/>
                <a:gd name="connsiteX5" fmla="*/ 169293 w 571535"/>
                <a:gd name="connsiteY5" fmla="*/ 548219 h 574288"/>
                <a:gd name="connsiteX6" fmla="*/ 497607 w 571535"/>
                <a:gd name="connsiteY6" fmla="*/ 478702 h 574288"/>
                <a:gd name="connsiteX7" fmla="*/ 570407 w 571535"/>
                <a:gd name="connsiteY7" fmla="*/ 271722 h 574288"/>
                <a:gd name="connsiteX8" fmla="*/ 477622 w 571535"/>
                <a:gd name="connsiteY8" fmla="*/ 74876 h 57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35" h="574288">
                  <a:moveTo>
                    <a:pt x="477123" y="74805"/>
                  </a:moveTo>
                  <a:cubicBezTo>
                    <a:pt x="421166" y="23209"/>
                    <a:pt x="346803" y="-3698"/>
                    <a:pt x="270784" y="149"/>
                  </a:cubicBezTo>
                  <a:cubicBezTo>
                    <a:pt x="195101" y="3546"/>
                    <a:pt x="124149" y="37927"/>
                    <a:pt x="74581" y="95217"/>
                  </a:cubicBezTo>
                  <a:cubicBezTo>
                    <a:pt x="20409" y="154599"/>
                    <a:pt x="-4928" y="224188"/>
                    <a:pt x="139" y="302198"/>
                  </a:cubicBezTo>
                  <a:cubicBezTo>
                    <a:pt x="2666" y="378203"/>
                    <a:pt x="37039" y="449639"/>
                    <a:pt x="94851" y="499044"/>
                  </a:cubicBezTo>
                  <a:cubicBezTo>
                    <a:pt x="116620" y="519635"/>
                    <a:pt x="141807" y="536279"/>
                    <a:pt x="169293" y="548219"/>
                  </a:cubicBezTo>
                  <a:cubicBezTo>
                    <a:pt x="282054" y="600293"/>
                    <a:pt x="415628" y="572008"/>
                    <a:pt x="497607" y="478702"/>
                  </a:cubicBezTo>
                  <a:cubicBezTo>
                    <a:pt x="550065" y="419320"/>
                    <a:pt x="575474" y="349732"/>
                    <a:pt x="570407" y="271722"/>
                  </a:cubicBezTo>
                  <a:cubicBezTo>
                    <a:pt x="567787" y="196160"/>
                    <a:pt x="534242" y="124987"/>
                    <a:pt x="477622" y="74876"/>
                  </a:cubicBezTo>
                  <a:close/>
                </a:path>
              </a:pathLst>
            </a:custGeom>
            <a:solidFill>
              <a:srgbClr val="42ADC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íṥḻiḑé">
              <a:extLst>
                <a:ext uri="{FF2B5EF4-FFF2-40B4-BE49-F238E27FC236}">
                  <a16:creationId xmlns:a16="http://schemas.microsoft.com/office/drawing/2014/main" id="{384DEACC-EFBE-D953-AB57-641A23385C7C}"/>
                </a:ext>
              </a:extLst>
            </p:cNvPr>
            <p:cNvSpPr/>
            <p:nvPr/>
          </p:nvSpPr>
          <p:spPr>
            <a:xfrm>
              <a:off x="6109329" y="1116504"/>
              <a:ext cx="2253785" cy="1955871"/>
            </a:xfrm>
            <a:custGeom>
              <a:avLst/>
              <a:gdLst>
                <a:gd name="connsiteX0" fmla="*/ 2250044 w 2253785"/>
                <a:gd name="connsiteY0" fmla="*/ 930294 h 1955871"/>
                <a:gd name="connsiteX1" fmla="*/ 1897820 w 2253785"/>
                <a:gd name="connsiteY1" fmla="*/ 287441 h 1955871"/>
                <a:gd name="connsiteX2" fmla="*/ 1217139 w 2253785"/>
                <a:gd name="connsiteY2" fmla="*/ -191 h 1955871"/>
                <a:gd name="connsiteX3" fmla="*/ 660005 w 2253785"/>
                <a:gd name="connsiteY3" fmla="*/ 228201 h 1955871"/>
                <a:gd name="connsiteX4" fmla="*/ 617681 w 2253785"/>
                <a:gd name="connsiteY4" fmla="*/ 326339 h 1955871"/>
                <a:gd name="connsiteX5" fmla="*/ 663431 w 2253785"/>
                <a:gd name="connsiteY5" fmla="*/ 424405 h 1955871"/>
                <a:gd name="connsiteX6" fmla="*/ 788689 w 2253785"/>
                <a:gd name="connsiteY6" fmla="*/ 539458 h 1955871"/>
                <a:gd name="connsiteX7" fmla="*/ 966550 w 2253785"/>
                <a:gd name="connsiteY7" fmla="*/ 539458 h 1955871"/>
                <a:gd name="connsiteX8" fmla="*/ 1254396 w 2253785"/>
                <a:gd name="connsiteY8" fmla="*/ 419337 h 1955871"/>
                <a:gd name="connsiteX9" fmla="*/ 1626890 w 2253785"/>
                <a:gd name="connsiteY9" fmla="*/ 583495 h 1955871"/>
                <a:gd name="connsiteX10" fmla="*/ 1823307 w 2253785"/>
                <a:gd name="connsiteY10" fmla="*/ 938716 h 1955871"/>
                <a:gd name="connsiteX11" fmla="*/ 1674281 w 2253785"/>
                <a:gd name="connsiteY11" fmla="*/ 1307498 h 1955871"/>
                <a:gd name="connsiteX12" fmla="*/ 1237409 w 2253785"/>
                <a:gd name="connsiteY12" fmla="*/ 1510554 h 1955871"/>
                <a:gd name="connsiteX13" fmla="*/ 705754 w 2253785"/>
                <a:gd name="connsiteY13" fmla="*/ 1180669 h 1955871"/>
                <a:gd name="connsiteX14" fmla="*/ 651583 w 2253785"/>
                <a:gd name="connsiteY14" fmla="*/ 1131565 h 1955871"/>
                <a:gd name="connsiteX15" fmla="*/ 464857 w 2253785"/>
                <a:gd name="connsiteY15" fmla="*/ 1140358 h 1955871"/>
                <a:gd name="connsiteX16" fmla="*/ 463587 w 2253785"/>
                <a:gd name="connsiteY16" fmla="*/ 1141771 h 1955871"/>
                <a:gd name="connsiteX17" fmla="*/ 33496 w 2253785"/>
                <a:gd name="connsiteY17" fmla="*/ 1617184 h 1955871"/>
                <a:gd name="connsiteX18" fmla="*/ 43702 w 2253785"/>
                <a:gd name="connsiteY18" fmla="*/ 1806679 h 1955871"/>
                <a:gd name="connsiteX19" fmla="*/ 170674 w 2253785"/>
                <a:gd name="connsiteY19" fmla="*/ 1921732 h 1955871"/>
                <a:gd name="connsiteX20" fmla="*/ 204576 w 2253785"/>
                <a:gd name="connsiteY20" fmla="*/ 1943714 h 1955871"/>
                <a:gd name="connsiteX21" fmla="*/ 360311 w 2253785"/>
                <a:gd name="connsiteY21" fmla="*/ 1911525 h 1955871"/>
                <a:gd name="connsiteX22" fmla="*/ 638022 w 2253785"/>
                <a:gd name="connsiteY22" fmla="*/ 1603624 h 1955871"/>
                <a:gd name="connsiteX23" fmla="*/ 651583 w 2253785"/>
                <a:gd name="connsiteY23" fmla="*/ 1601982 h 1955871"/>
                <a:gd name="connsiteX24" fmla="*/ 1339043 w 2253785"/>
                <a:gd name="connsiteY24" fmla="*/ 1936934 h 1955871"/>
                <a:gd name="connsiteX25" fmla="*/ 1982468 w 2253785"/>
                <a:gd name="connsiteY25" fmla="*/ 1622252 h 1955871"/>
                <a:gd name="connsiteX26" fmla="*/ 2250044 w 2253785"/>
                <a:gd name="connsiteY26" fmla="*/ 930365 h 195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53785" h="1955871">
                  <a:moveTo>
                    <a:pt x="2250044" y="930294"/>
                  </a:moveTo>
                  <a:cubicBezTo>
                    <a:pt x="2229703" y="695121"/>
                    <a:pt x="2109440" y="478577"/>
                    <a:pt x="1897820" y="287441"/>
                  </a:cubicBezTo>
                  <a:cubicBezTo>
                    <a:pt x="1686128" y="94735"/>
                    <a:pt x="1455880" y="-1904"/>
                    <a:pt x="1217139" y="-191"/>
                  </a:cubicBezTo>
                  <a:cubicBezTo>
                    <a:pt x="1008874" y="-191"/>
                    <a:pt x="822591" y="77605"/>
                    <a:pt x="660005" y="228201"/>
                  </a:cubicBezTo>
                  <a:cubicBezTo>
                    <a:pt x="632954" y="253653"/>
                    <a:pt x="617609" y="289182"/>
                    <a:pt x="617681" y="326339"/>
                  </a:cubicBezTo>
                  <a:cubicBezTo>
                    <a:pt x="618894" y="363902"/>
                    <a:pt x="635452" y="399324"/>
                    <a:pt x="663431" y="424405"/>
                  </a:cubicBezTo>
                  <a:lnTo>
                    <a:pt x="788689" y="539458"/>
                  </a:lnTo>
                  <a:cubicBezTo>
                    <a:pt x="839506" y="584329"/>
                    <a:pt x="915733" y="584329"/>
                    <a:pt x="966550" y="539458"/>
                  </a:cubicBezTo>
                  <a:cubicBezTo>
                    <a:pt x="1057978" y="459948"/>
                    <a:pt x="1151048" y="419337"/>
                    <a:pt x="1254396" y="419337"/>
                  </a:cubicBezTo>
                  <a:cubicBezTo>
                    <a:pt x="1379655" y="417696"/>
                    <a:pt x="1504985" y="473509"/>
                    <a:pt x="1626890" y="583495"/>
                  </a:cubicBezTo>
                  <a:cubicBezTo>
                    <a:pt x="1748794" y="693480"/>
                    <a:pt x="1814814" y="811887"/>
                    <a:pt x="1823307" y="938716"/>
                  </a:cubicBezTo>
                  <a:cubicBezTo>
                    <a:pt x="1831800" y="1063904"/>
                    <a:pt x="1780983" y="1189091"/>
                    <a:pt x="1674281" y="1307498"/>
                  </a:cubicBezTo>
                  <a:cubicBezTo>
                    <a:pt x="1525327" y="1471656"/>
                    <a:pt x="1379726" y="1539338"/>
                    <a:pt x="1237409" y="1510554"/>
                  </a:cubicBezTo>
                  <a:cubicBezTo>
                    <a:pt x="1088454" y="1478365"/>
                    <a:pt x="910666" y="1368451"/>
                    <a:pt x="705754" y="1180669"/>
                  </a:cubicBezTo>
                  <a:lnTo>
                    <a:pt x="651583" y="1131565"/>
                  </a:lnTo>
                  <a:cubicBezTo>
                    <a:pt x="597625" y="1082432"/>
                    <a:pt x="513976" y="1086365"/>
                    <a:pt x="464857" y="1140358"/>
                  </a:cubicBezTo>
                  <a:cubicBezTo>
                    <a:pt x="464429" y="1140822"/>
                    <a:pt x="464008" y="1141300"/>
                    <a:pt x="463587" y="1141771"/>
                  </a:cubicBezTo>
                  <a:lnTo>
                    <a:pt x="33496" y="1617184"/>
                  </a:lnTo>
                  <a:cubicBezTo>
                    <a:pt x="-15537" y="1672498"/>
                    <a:pt x="-10991" y="1756954"/>
                    <a:pt x="43702" y="1806679"/>
                  </a:cubicBezTo>
                  <a:lnTo>
                    <a:pt x="170674" y="1921732"/>
                  </a:lnTo>
                  <a:cubicBezTo>
                    <a:pt x="181166" y="1930239"/>
                    <a:pt x="192528" y="1937605"/>
                    <a:pt x="204576" y="1943714"/>
                  </a:cubicBezTo>
                  <a:cubicBezTo>
                    <a:pt x="257991" y="1967745"/>
                    <a:pt x="320799" y="1954763"/>
                    <a:pt x="360311" y="1911525"/>
                  </a:cubicBezTo>
                  <a:lnTo>
                    <a:pt x="638022" y="1603624"/>
                  </a:lnTo>
                  <a:cubicBezTo>
                    <a:pt x="641519" y="1599805"/>
                    <a:pt x="647300" y="1599106"/>
                    <a:pt x="651583" y="1601982"/>
                  </a:cubicBezTo>
                  <a:cubicBezTo>
                    <a:pt x="897105" y="1811746"/>
                    <a:pt x="1127353" y="1923159"/>
                    <a:pt x="1339043" y="1936934"/>
                  </a:cubicBezTo>
                  <a:cubicBezTo>
                    <a:pt x="1564224" y="1950495"/>
                    <a:pt x="1780983" y="1844149"/>
                    <a:pt x="1982468" y="1622252"/>
                  </a:cubicBezTo>
                  <a:cubicBezTo>
                    <a:pt x="2182311" y="1400640"/>
                    <a:pt x="2272027" y="1168893"/>
                    <a:pt x="2250044" y="930365"/>
                  </a:cubicBezTo>
                  <a:close/>
                </a:path>
              </a:pathLst>
            </a:custGeom>
            <a:solidFill>
              <a:srgbClr val="42ADC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îṡḻiḑè">
              <a:extLst>
                <a:ext uri="{FF2B5EF4-FFF2-40B4-BE49-F238E27FC236}">
                  <a16:creationId xmlns:a16="http://schemas.microsoft.com/office/drawing/2014/main" id="{CA4800D2-C699-E647-D997-9829B8C04F74}"/>
                </a:ext>
              </a:extLst>
            </p:cNvPr>
            <p:cNvSpPr/>
            <p:nvPr/>
          </p:nvSpPr>
          <p:spPr>
            <a:xfrm>
              <a:off x="5505605" y="2653837"/>
              <a:ext cx="882532" cy="594983"/>
            </a:xfrm>
            <a:custGeom>
              <a:avLst/>
              <a:gdLst>
                <a:gd name="connsiteX0" fmla="*/ -495 w 882532"/>
                <a:gd name="connsiteY0" fmla="*/ 186910 h 594983"/>
                <a:gd name="connsiteX1" fmla="*/ 195923 w 882532"/>
                <a:gd name="connsiteY1" fmla="*/ 371979 h 594983"/>
                <a:gd name="connsiteX2" fmla="*/ 780821 w 882532"/>
                <a:gd name="connsiteY2" fmla="*/ 574677 h 594983"/>
                <a:gd name="connsiteX3" fmla="*/ 773684 w 882532"/>
                <a:gd name="connsiteY3" fmla="*/ 485105 h 594983"/>
                <a:gd name="connsiteX4" fmla="*/ 852194 w 882532"/>
                <a:gd name="connsiteY4" fmla="*/ 567326 h 594983"/>
                <a:gd name="connsiteX5" fmla="*/ 807515 w 882532"/>
                <a:gd name="connsiteY5" fmla="*/ 449847 h 594983"/>
                <a:gd name="connsiteX6" fmla="*/ 881956 w 882532"/>
                <a:gd name="connsiteY6" fmla="*/ 521790 h 594983"/>
                <a:gd name="connsiteX7" fmla="*/ 783676 w 882532"/>
                <a:gd name="connsiteY7" fmla="*/ 385183 h 594983"/>
                <a:gd name="connsiteX8" fmla="*/ 239032 w 882532"/>
                <a:gd name="connsiteY8" fmla="*/ 43023 h 594983"/>
                <a:gd name="connsiteX9" fmla="*/ -495 w 882532"/>
                <a:gd name="connsiteY9" fmla="*/ 186910 h 59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2532" h="594983">
                  <a:moveTo>
                    <a:pt x="-495" y="186910"/>
                  </a:moveTo>
                  <a:cubicBezTo>
                    <a:pt x="-495" y="186910"/>
                    <a:pt x="109633" y="314738"/>
                    <a:pt x="195923" y="371979"/>
                  </a:cubicBezTo>
                  <a:cubicBezTo>
                    <a:pt x="280785" y="427793"/>
                    <a:pt x="690035" y="496810"/>
                    <a:pt x="780821" y="574677"/>
                  </a:cubicBezTo>
                  <a:cubicBezTo>
                    <a:pt x="871607" y="651046"/>
                    <a:pt x="773684" y="485105"/>
                    <a:pt x="773684" y="485105"/>
                  </a:cubicBezTo>
                  <a:cubicBezTo>
                    <a:pt x="773684" y="485105"/>
                    <a:pt x="830211" y="593734"/>
                    <a:pt x="852194" y="567326"/>
                  </a:cubicBezTo>
                  <a:cubicBezTo>
                    <a:pt x="874177" y="540918"/>
                    <a:pt x="807515" y="449847"/>
                    <a:pt x="807515" y="449847"/>
                  </a:cubicBezTo>
                  <a:cubicBezTo>
                    <a:pt x="807515" y="449847"/>
                    <a:pt x="884882" y="579103"/>
                    <a:pt x="881956" y="521790"/>
                  </a:cubicBezTo>
                  <a:cubicBezTo>
                    <a:pt x="880457" y="492456"/>
                    <a:pt x="875961" y="440997"/>
                    <a:pt x="783676" y="385183"/>
                  </a:cubicBezTo>
                  <a:cubicBezTo>
                    <a:pt x="691391" y="329370"/>
                    <a:pt x="335741" y="254500"/>
                    <a:pt x="239032" y="43023"/>
                  </a:cubicBezTo>
                  <a:cubicBezTo>
                    <a:pt x="170657" y="-108502"/>
                    <a:pt x="-495" y="186910"/>
                    <a:pt x="-495" y="186910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ï$ľíḋè">
              <a:extLst>
                <a:ext uri="{FF2B5EF4-FFF2-40B4-BE49-F238E27FC236}">
                  <a16:creationId xmlns:a16="http://schemas.microsoft.com/office/drawing/2014/main" id="{727A5A1B-C399-AD43-D6A0-BC1C3CED4973}"/>
                </a:ext>
              </a:extLst>
            </p:cNvPr>
            <p:cNvSpPr/>
            <p:nvPr/>
          </p:nvSpPr>
          <p:spPr>
            <a:xfrm>
              <a:off x="5429696" y="2270536"/>
              <a:ext cx="406653" cy="605644"/>
            </a:xfrm>
            <a:custGeom>
              <a:avLst/>
              <a:gdLst>
                <a:gd name="connsiteX0" fmla="*/ 370040 w 406653"/>
                <a:gd name="connsiteY0" fmla="*/ 466935 h 605644"/>
                <a:gd name="connsiteX1" fmla="*/ 11393 w 406653"/>
                <a:gd name="connsiteY1" fmla="*/ 604042 h 605644"/>
                <a:gd name="connsiteX2" fmla="*/ 40870 w 406653"/>
                <a:gd name="connsiteY2" fmla="*/ 159105 h 605644"/>
                <a:gd name="connsiteX3" fmla="*/ 329786 w 406653"/>
                <a:gd name="connsiteY3" fmla="*/ 5154 h 605644"/>
                <a:gd name="connsiteX4" fmla="*/ 370040 w 406653"/>
                <a:gd name="connsiteY4" fmla="*/ 466935 h 60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53" h="605644">
                  <a:moveTo>
                    <a:pt x="370040" y="466935"/>
                  </a:moveTo>
                  <a:cubicBezTo>
                    <a:pt x="370040" y="466935"/>
                    <a:pt x="26238" y="621599"/>
                    <a:pt x="11393" y="604042"/>
                  </a:cubicBezTo>
                  <a:cubicBezTo>
                    <a:pt x="-2025" y="586413"/>
                    <a:pt x="-15800" y="277869"/>
                    <a:pt x="40870" y="159105"/>
                  </a:cubicBezTo>
                  <a:cubicBezTo>
                    <a:pt x="107246" y="20071"/>
                    <a:pt x="303021" y="-15330"/>
                    <a:pt x="329786" y="5154"/>
                  </a:cubicBezTo>
                  <a:cubicBezTo>
                    <a:pt x="358335" y="27208"/>
                    <a:pt x="459399" y="466935"/>
                    <a:pt x="370040" y="466935"/>
                  </a:cubicBezTo>
                  <a:close/>
                </a:path>
              </a:pathLst>
            </a:custGeom>
            <a:solidFill>
              <a:srgbClr val="EAB02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íṣ1îďê">
              <a:extLst>
                <a:ext uri="{FF2B5EF4-FFF2-40B4-BE49-F238E27FC236}">
                  <a16:creationId xmlns:a16="http://schemas.microsoft.com/office/drawing/2014/main" id="{48725FBD-1A5A-E6A7-B1B1-3017BBEC9F9B}"/>
                </a:ext>
              </a:extLst>
            </p:cNvPr>
            <p:cNvSpPr/>
            <p:nvPr/>
          </p:nvSpPr>
          <p:spPr>
            <a:xfrm>
              <a:off x="6510781" y="2648255"/>
              <a:ext cx="271680" cy="494621"/>
            </a:xfrm>
            <a:custGeom>
              <a:avLst/>
              <a:gdLst>
                <a:gd name="connsiteX0" fmla="*/ 271185 w 271680"/>
                <a:gd name="connsiteY0" fmla="*/ -213 h 494621"/>
                <a:gd name="connsiteX1" fmla="*/ 175189 w 271680"/>
                <a:gd name="connsiteY1" fmla="*/ 471346 h 494621"/>
                <a:gd name="connsiteX2" fmla="*/ 2539 w 271680"/>
                <a:gd name="connsiteY2" fmla="*/ 443511 h 494621"/>
                <a:gd name="connsiteX3" fmla="*/ 223794 w 271680"/>
                <a:gd name="connsiteY3" fmla="*/ 8566 h 494621"/>
                <a:gd name="connsiteX4" fmla="*/ 247133 w 271680"/>
                <a:gd name="connsiteY4" fmla="*/ -213 h 49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680" h="494621">
                  <a:moveTo>
                    <a:pt x="271185" y="-213"/>
                  </a:moveTo>
                  <a:cubicBezTo>
                    <a:pt x="271185" y="-213"/>
                    <a:pt x="225150" y="435160"/>
                    <a:pt x="175189" y="471346"/>
                  </a:cubicBezTo>
                  <a:cubicBezTo>
                    <a:pt x="100962" y="525304"/>
                    <a:pt x="30874" y="471346"/>
                    <a:pt x="2539" y="443511"/>
                  </a:cubicBezTo>
                  <a:cubicBezTo>
                    <a:pt x="-24583" y="416960"/>
                    <a:pt x="136719" y="84934"/>
                    <a:pt x="223794" y="8566"/>
                  </a:cubicBezTo>
                  <a:cubicBezTo>
                    <a:pt x="230218" y="2884"/>
                    <a:pt x="238568" y="-242"/>
                    <a:pt x="247133" y="-213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íṣľïḑê">
              <a:extLst>
                <a:ext uri="{FF2B5EF4-FFF2-40B4-BE49-F238E27FC236}">
                  <a16:creationId xmlns:a16="http://schemas.microsoft.com/office/drawing/2014/main" id="{759445E5-78C9-9ECE-5BC3-B70AAE00AA7B}"/>
                </a:ext>
              </a:extLst>
            </p:cNvPr>
            <p:cNvSpPr/>
            <p:nvPr/>
          </p:nvSpPr>
          <p:spPr>
            <a:xfrm>
              <a:off x="6613249" y="2514195"/>
              <a:ext cx="172473" cy="240339"/>
            </a:xfrm>
            <a:custGeom>
              <a:avLst/>
              <a:gdLst>
                <a:gd name="connsiteX0" fmla="*/ 143524 w 172473"/>
                <a:gd name="connsiteY0" fmla="*/ 41062 h 240339"/>
                <a:gd name="connsiteX1" fmla="*/ 52309 w 172473"/>
                <a:gd name="connsiteY1" fmla="*/ -191 h 240339"/>
                <a:gd name="connsiteX2" fmla="*/ 115117 w 172473"/>
                <a:gd name="connsiteY2" fmla="*/ 66114 h 240339"/>
                <a:gd name="connsiteX3" fmla="*/ 7487 w 172473"/>
                <a:gd name="connsiteY3" fmla="*/ 46915 h 240339"/>
                <a:gd name="connsiteX4" fmla="*/ 92706 w 172473"/>
                <a:gd name="connsiteY4" fmla="*/ 110294 h 240339"/>
                <a:gd name="connsiteX5" fmla="*/ 1492 w 172473"/>
                <a:gd name="connsiteY5" fmla="*/ 98517 h 240339"/>
                <a:gd name="connsiteX6" fmla="*/ 88209 w 172473"/>
                <a:gd name="connsiteY6" fmla="*/ 166250 h 240339"/>
                <a:gd name="connsiteX7" fmla="*/ 89708 w 172473"/>
                <a:gd name="connsiteY7" fmla="*/ 239835 h 240339"/>
                <a:gd name="connsiteX8" fmla="*/ 168932 w 172473"/>
                <a:gd name="connsiteY8" fmla="*/ 130920 h 240339"/>
                <a:gd name="connsiteX9" fmla="*/ 143524 w 172473"/>
                <a:gd name="connsiteY9" fmla="*/ 41062 h 24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473" h="240339">
                  <a:moveTo>
                    <a:pt x="143524" y="41062"/>
                  </a:moveTo>
                  <a:cubicBezTo>
                    <a:pt x="143524" y="41062"/>
                    <a:pt x="89708" y="-191"/>
                    <a:pt x="52309" y="-191"/>
                  </a:cubicBezTo>
                  <a:cubicBezTo>
                    <a:pt x="14981" y="-1619"/>
                    <a:pt x="115117" y="66114"/>
                    <a:pt x="115117" y="66114"/>
                  </a:cubicBezTo>
                  <a:cubicBezTo>
                    <a:pt x="115117" y="66114"/>
                    <a:pt x="5988" y="32212"/>
                    <a:pt x="7487" y="46915"/>
                  </a:cubicBezTo>
                  <a:cubicBezTo>
                    <a:pt x="8986" y="61618"/>
                    <a:pt x="92706" y="110294"/>
                    <a:pt x="92706" y="110294"/>
                  </a:cubicBezTo>
                  <a:cubicBezTo>
                    <a:pt x="92706" y="110294"/>
                    <a:pt x="-16423" y="76392"/>
                    <a:pt x="1492" y="98517"/>
                  </a:cubicBezTo>
                  <a:cubicBezTo>
                    <a:pt x="17979" y="120571"/>
                    <a:pt x="83713" y="151476"/>
                    <a:pt x="88209" y="166250"/>
                  </a:cubicBezTo>
                  <a:cubicBezTo>
                    <a:pt x="92706" y="181024"/>
                    <a:pt x="71794" y="233982"/>
                    <a:pt x="89708" y="239835"/>
                  </a:cubicBezTo>
                  <a:cubicBezTo>
                    <a:pt x="107623" y="245688"/>
                    <a:pt x="158440" y="161825"/>
                    <a:pt x="168932" y="130920"/>
                  </a:cubicBezTo>
                  <a:cubicBezTo>
                    <a:pt x="174856" y="99945"/>
                    <a:pt x="174856" y="66114"/>
                    <a:pt x="143524" y="41062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îs1ïḋè">
              <a:extLst>
                <a:ext uri="{FF2B5EF4-FFF2-40B4-BE49-F238E27FC236}">
                  <a16:creationId xmlns:a16="http://schemas.microsoft.com/office/drawing/2014/main" id="{6E3AA00E-B42B-95B5-A671-88D06B940B4E}"/>
                </a:ext>
              </a:extLst>
            </p:cNvPr>
            <p:cNvSpPr/>
            <p:nvPr/>
          </p:nvSpPr>
          <p:spPr>
            <a:xfrm>
              <a:off x="4560006" y="4078276"/>
              <a:ext cx="318322" cy="537492"/>
            </a:xfrm>
            <a:custGeom>
              <a:avLst/>
              <a:gdLst>
                <a:gd name="connsiteX0" fmla="*/ 35103 w 318322"/>
                <a:gd name="connsiteY0" fmla="*/ 456500 h 537492"/>
                <a:gd name="connsiteX1" fmla="*/ 305391 w 318322"/>
                <a:gd name="connsiteY1" fmla="*/ 524091 h 537492"/>
                <a:gd name="connsiteX2" fmla="*/ 37601 w 318322"/>
                <a:gd name="connsiteY2" fmla="*/ -213 h 537492"/>
                <a:gd name="connsiteX3" fmla="*/ 35103 w 318322"/>
                <a:gd name="connsiteY3" fmla="*/ 456572 h 53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322" h="537492">
                  <a:moveTo>
                    <a:pt x="35103" y="456500"/>
                  </a:moveTo>
                  <a:cubicBezTo>
                    <a:pt x="35103" y="456500"/>
                    <a:pt x="271346" y="576335"/>
                    <a:pt x="305391" y="524091"/>
                  </a:cubicBezTo>
                  <a:cubicBezTo>
                    <a:pt x="339436" y="471846"/>
                    <a:pt x="319665" y="88717"/>
                    <a:pt x="37601" y="-213"/>
                  </a:cubicBezTo>
                  <a:cubicBezTo>
                    <a:pt x="36245" y="-641"/>
                    <a:pt x="-45763" y="408395"/>
                    <a:pt x="35103" y="456572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íš1ïdê">
              <a:extLst>
                <a:ext uri="{FF2B5EF4-FFF2-40B4-BE49-F238E27FC236}">
                  <a16:creationId xmlns:a16="http://schemas.microsoft.com/office/drawing/2014/main" id="{F2D667C8-61E4-CB67-EC35-7FBF3509B2C1}"/>
                </a:ext>
              </a:extLst>
            </p:cNvPr>
            <p:cNvSpPr/>
            <p:nvPr/>
          </p:nvSpPr>
          <p:spPr>
            <a:xfrm>
              <a:off x="3774183" y="4001165"/>
              <a:ext cx="1009643" cy="1272243"/>
            </a:xfrm>
            <a:custGeom>
              <a:avLst/>
              <a:gdLst>
                <a:gd name="connsiteX0" fmla="*/ 345656 w 1009643"/>
                <a:gd name="connsiteY0" fmla="*/ 602 h 1272243"/>
                <a:gd name="connsiteX1" fmla="*/ 87858 w 1009643"/>
                <a:gd name="connsiteY1" fmla="*/ 125718 h 1272243"/>
                <a:gd name="connsiteX2" fmla="*/ 154020 w 1009643"/>
                <a:gd name="connsiteY2" fmla="*/ 1259900 h 1272243"/>
                <a:gd name="connsiteX3" fmla="*/ 939548 w 1009643"/>
                <a:gd name="connsiteY3" fmla="*/ 817033 h 1272243"/>
                <a:gd name="connsiteX4" fmla="*/ 939548 w 1009643"/>
                <a:gd name="connsiteY4" fmla="*/ 193807 h 1272243"/>
                <a:gd name="connsiteX5" fmla="*/ 345656 w 1009643"/>
                <a:gd name="connsiteY5" fmla="*/ 602 h 1272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643" h="1272243">
                  <a:moveTo>
                    <a:pt x="345656" y="602"/>
                  </a:moveTo>
                  <a:cubicBezTo>
                    <a:pt x="248089" y="19159"/>
                    <a:pt x="156875" y="58699"/>
                    <a:pt x="87858" y="125718"/>
                  </a:cubicBezTo>
                  <a:cubicBezTo>
                    <a:pt x="20411" y="192879"/>
                    <a:pt x="-100138" y="865781"/>
                    <a:pt x="154020" y="1259900"/>
                  </a:cubicBezTo>
                  <a:cubicBezTo>
                    <a:pt x="215615" y="1356753"/>
                    <a:pt x="789237" y="842585"/>
                    <a:pt x="939548" y="817033"/>
                  </a:cubicBezTo>
                  <a:cubicBezTo>
                    <a:pt x="1089858" y="791482"/>
                    <a:pt x="951752" y="277028"/>
                    <a:pt x="939548" y="193807"/>
                  </a:cubicBezTo>
                  <a:cubicBezTo>
                    <a:pt x="912854" y="6311"/>
                    <a:pt x="371707" y="-4180"/>
                    <a:pt x="345656" y="602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îṡ1ïḋè">
              <a:extLst>
                <a:ext uri="{FF2B5EF4-FFF2-40B4-BE49-F238E27FC236}">
                  <a16:creationId xmlns:a16="http://schemas.microsoft.com/office/drawing/2014/main" id="{BA2A2129-EA5F-090A-1ACE-409331D9389F}"/>
                </a:ext>
              </a:extLst>
            </p:cNvPr>
            <p:cNvSpPr/>
            <p:nvPr/>
          </p:nvSpPr>
          <p:spPr>
            <a:xfrm>
              <a:off x="5678470" y="5049250"/>
              <a:ext cx="363678" cy="251466"/>
            </a:xfrm>
            <a:custGeom>
              <a:avLst/>
              <a:gdLst>
                <a:gd name="connsiteX0" fmla="*/ -495 w 363678"/>
                <a:gd name="connsiteY0" fmla="*/ 134305 h 251466"/>
                <a:gd name="connsiteX1" fmla="*/ 183789 w 363678"/>
                <a:gd name="connsiteY1" fmla="*/ 248501 h 251466"/>
                <a:gd name="connsiteX2" fmla="*/ 350301 w 363678"/>
                <a:gd name="connsiteY2" fmla="*/ 10972 h 251466"/>
                <a:gd name="connsiteX3" fmla="*/ 183646 w 363678"/>
                <a:gd name="connsiteY3" fmla="*/ 49514 h 251466"/>
                <a:gd name="connsiteX4" fmla="*/ 99997 w 363678"/>
                <a:gd name="connsiteY4" fmla="*/ 25247 h 251466"/>
                <a:gd name="connsiteX5" fmla="*/ -495 w 363678"/>
                <a:gd name="connsiteY5" fmla="*/ 134305 h 25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78" h="251466">
                  <a:moveTo>
                    <a:pt x="-495" y="134305"/>
                  </a:moveTo>
                  <a:cubicBezTo>
                    <a:pt x="-495" y="134305"/>
                    <a:pt x="93146" y="272268"/>
                    <a:pt x="183789" y="248501"/>
                  </a:cubicBezTo>
                  <a:cubicBezTo>
                    <a:pt x="243670" y="232585"/>
                    <a:pt x="410468" y="60576"/>
                    <a:pt x="350301" y="10972"/>
                  </a:cubicBezTo>
                  <a:cubicBezTo>
                    <a:pt x="294702" y="-34777"/>
                    <a:pt x="228968" y="76350"/>
                    <a:pt x="183646" y="49514"/>
                  </a:cubicBezTo>
                  <a:cubicBezTo>
                    <a:pt x="138324" y="22678"/>
                    <a:pt x="125335" y="-3873"/>
                    <a:pt x="99997" y="25247"/>
                  </a:cubicBezTo>
                  <a:cubicBezTo>
                    <a:pt x="74660" y="54367"/>
                    <a:pt x="-495" y="134305"/>
                    <a:pt x="-495" y="134305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ïṡlïḋê">
              <a:extLst>
                <a:ext uri="{FF2B5EF4-FFF2-40B4-BE49-F238E27FC236}">
                  <a16:creationId xmlns:a16="http://schemas.microsoft.com/office/drawing/2014/main" id="{4C62E9D9-E8A8-DAAA-7538-571962B4BA7F}"/>
                </a:ext>
              </a:extLst>
            </p:cNvPr>
            <p:cNvSpPr/>
            <p:nvPr/>
          </p:nvSpPr>
          <p:spPr>
            <a:xfrm>
              <a:off x="4118781" y="4546141"/>
              <a:ext cx="1739157" cy="952682"/>
            </a:xfrm>
            <a:custGeom>
              <a:avLst/>
              <a:gdLst>
                <a:gd name="connsiteX0" fmla="*/ 1722138 w 1739157"/>
                <a:gd name="connsiteY0" fmla="*/ 461265 h 952682"/>
                <a:gd name="connsiteX1" fmla="*/ 885151 w 1739157"/>
                <a:gd name="connsiteY1" fmla="*/ 2197 h 952682"/>
                <a:gd name="connsiteX2" fmla="*/ 1272 w 1739157"/>
                <a:gd name="connsiteY2" fmla="*/ 819913 h 952682"/>
                <a:gd name="connsiteX3" fmla="*/ 472331 w 1739157"/>
                <a:gd name="connsiteY3" fmla="*/ 919192 h 952682"/>
                <a:gd name="connsiteX4" fmla="*/ 995636 w 1739157"/>
                <a:gd name="connsiteY4" fmla="*/ 439782 h 952682"/>
                <a:gd name="connsiteX5" fmla="*/ 1514800 w 1739157"/>
                <a:gd name="connsiteY5" fmla="*/ 718136 h 952682"/>
                <a:gd name="connsiteX6" fmla="*/ 1722352 w 1739157"/>
                <a:gd name="connsiteY6" fmla="*/ 461622 h 95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9157" h="952682">
                  <a:moveTo>
                    <a:pt x="1722138" y="461265"/>
                  </a:moveTo>
                  <a:cubicBezTo>
                    <a:pt x="1722138" y="461265"/>
                    <a:pt x="1225884" y="-38986"/>
                    <a:pt x="885151" y="2197"/>
                  </a:cubicBezTo>
                  <a:cubicBezTo>
                    <a:pt x="614506" y="34386"/>
                    <a:pt x="-38839" y="691728"/>
                    <a:pt x="1272" y="819913"/>
                  </a:cubicBezTo>
                  <a:cubicBezTo>
                    <a:pt x="41383" y="948098"/>
                    <a:pt x="289689" y="987853"/>
                    <a:pt x="472331" y="919192"/>
                  </a:cubicBezTo>
                  <a:cubicBezTo>
                    <a:pt x="654974" y="850532"/>
                    <a:pt x="931757" y="415301"/>
                    <a:pt x="995636" y="439782"/>
                  </a:cubicBezTo>
                  <a:cubicBezTo>
                    <a:pt x="1059514" y="464263"/>
                    <a:pt x="1318240" y="749754"/>
                    <a:pt x="1514800" y="718136"/>
                  </a:cubicBezTo>
                  <a:cubicBezTo>
                    <a:pt x="1707934" y="684805"/>
                    <a:pt x="1772527" y="509513"/>
                    <a:pt x="1722352" y="461622"/>
                  </a:cubicBezTo>
                  <a:close/>
                </a:path>
              </a:pathLst>
            </a:custGeom>
            <a:solidFill>
              <a:srgbClr val="31879B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ïṥḷïďe">
              <a:extLst>
                <a:ext uri="{FF2B5EF4-FFF2-40B4-BE49-F238E27FC236}">
                  <a16:creationId xmlns:a16="http://schemas.microsoft.com/office/drawing/2014/main" id="{4EFB2494-46A7-6DA5-C379-9CD4B680ECFD}"/>
                </a:ext>
              </a:extLst>
            </p:cNvPr>
            <p:cNvSpPr/>
            <p:nvPr/>
          </p:nvSpPr>
          <p:spPr>
            <a:xfrm>
              <a:off x="5456144" y="5331020"/>
              <a:ext cx="376899" cy="244286"/>
            </a:xfrm>
            <a:custGeom>
              <a:avLst/>
              <a:gdLst>
                <a:gd name="connsiteX0" fmla="*/ -495 w 376899"/>
                <a:gd name="connsiteY0" fmla="*/ 92417 h 244286"/>
                <a:gd name="connsiteX1" fmla="*/ 153384 w 376899"/>
                <a:gd name="connsiteY1" fmla="*/ 244013 h 244286"/>
                <a:gd name="connsiteX2" fmla="*/ 369215 w 376899"/>
                <a:gd name="connsiteY2" fmla="*/ 49023 h 244286"/>
                <a:gd name="connsiteX3" fmla="*/ 197921 w 376899"/>
                <a:gd name="connsiteY3" fmla="*/ 49950 h 244286"/>
                <a:gd name="connsiteX4" fmla="*/ 121838 w 376899"/>
                <a:gd name="connsiteY4" fmla="*/ 7984 h 244286"/>
                <a:gd name="connsiteX5" fmla="*/ -495 w 376899"/>
                <a:gd name="connsiteY5" fmla="*/ 92417 h 24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899" h="244286">
                  <a:moveTo>
                    <a:pt x="-495" y="92417"/>
                  </a:moveTo>
                  <a:cubicBezTo>
                    <a:pt x="-495" y="92417"/>
                    <a:pt x="59672" y="247581"/>
                    <a:pt x="153384" y="244013"/>
                  </a:cubicBezTo>
                  <a:cubicBezTo>
                    <a:pt x="215336" y="241729"/>
                    <a:pt x="416750" y="110617"/>
                    <a:pt x="369215" y="49023"/>
                  </a:cubicBezTo>
                  <a:cubicBezTo>
                    <a:pt x="325321" y="-8075"/>
                    <a:pt x="236391" y="86136"/>
                    <a:pt x="197921" y="49950"/>
                  </a:cubicBezTo>
                  <a:cubicBezTo>
                    <a:pt x="159451" y="13765"/>
                    <a:pt x="153099" y="-14927"/>
                    <a:pt x="121838" y="7984"/>
                  </a:cubicBezTo>
                  <a:cubicBezTo>
                    <a:pt x="90577" y="30894"/>
                    <a:pt x="-495" y="92417"/>
                    <a:pt x="-495" y="92417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íşḷiḑè">
              <a:extLst>
                <a:ext uri="{FF2B5EF4-FFF2-40B4-BE49-F238E27FC236}">
                  <a16:creationId xmlns:a16="http://schemas.microsoft.com/office/drawing/2014/main" id="{336CE49D-6D8A-9E69-7C22-5250F4E707B8}"/>
                </a:ext>
              </a:extLst>
            </p:cNvPr>
            <p:cNvSpPr/>
            <p:nvPr/>
          </p:nvSpPr>
          <p:spPr>
            <a:xfrm>
              <a:off x="3917815" y="4563205"/>
              <a:ext cx="1819338" cy="957647"/>
            </a:xfrm>
            <a:custGeom>
              <a:avLst/>
              <a:gdLst>
                <a:gd name="connsiteX0" fmla="*/ 1808621 w 1819338"/>
                <a:gd name="connsiteY0" fmla="*/ 620992 h 957647"/>
                <a:gd name="connsiteX1" fmla="*/ 968565 w 1819338"/>
                <a:gd name="connsiteY1" fmla="*/ 2619 h 957647"/>
                <a:gd name="connsiteX2" fmla="*/ 1466 w 1819338"/>
                <a:gd name="connsiteY2" fmla="*/ 702071 h 957647"/>
                <a:gd name="connsiteX3" fmla="*/ 434983 w 1819338"/>
                <a:gd name="connsiteY3" fmla="*/ 940313 h 957647"/>
                <a:gd name="connsiteX4" fmla="*/ 929596 w 1819338"/>
                <a:gd name="connsiteY4" fmla="*/ 494948 h 957647"/>
                <a:gd name="connsiteX5" fmla="*/ 1462036 w 1819338"/>
                <a:gd name="connsiteY5" fmla="*/ 902486 h 957647"/>
                <a:gd name="connsiteX6" fmla="*/ 1808621 w 1819338"/>
                <a:gd name="connsiteY6" fmla="*/ 621134 h 95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338" h="957647">
                  <a:moveTo>
                    <a:pt x="1808621" y="620992"/>
                  </a:moveTo>
                  <a:cubicBezTo>
                    <a:pt x="1808621" y="620992"/>
                    <a:pt x="1230503" y="35736"/>
                    <a:pt x="968565" y="2619"/>
                  </a:cubicBezTo>
                  <a:cubicBezTo>
                    <a:pt x="581440" y="-46842"/>
                    <a:pt x="-39859" y="566035"/>
                    <a:pt x="1466" y="702071"/>
                  </a:cubicBezTo>
                  <a:cubicBezTo>
                    <a:pt x="41292" y="839677"/>
                    <a:pt x="256552" y="1012899"/>
                    <a:pt x="434983" y="940313"/>
                  </a:cubicBezTo>
                  <a:cubicBezTo>
                    <a:pt x="611773" y="867870"/>
                    <a:pt x="867502" y="469896"/>
                    <a:pt x="929596" y="494948"/>
                  </a:cubicBezTo>
                  <a:cubicBezTo>
                    <a:pt x="991690" y="519999"/>
                    <a:pt x="1271399" y="937458"/>
                    <a:pt x="1462036" y="902486"/>
                  </a:cubicBezTo>
                  <a:cubicBezTo>
                    <a:pt x="1651173" y="869511"/>
                    <a:pt x="1868860" y="746179"/>
                    <a:pt x="1808621" y="621134"/>
                  </a:cubicBezTo>
                  <a:close/>
                </a:path>
              </a:pathLst>
            </a:custGeom>
            <a:solidFill>
              <a:srgbClr val="42ADC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ís1ïdè">
              <a:extLst>
                <a:ext uri="{FF2B5EF4-FFF2-40B4-BE49-F238E27FC236}">
                  <a16:creationId xmlns:a16="http://schemas.microsoft.com/office/drawing/2014/main" id="{D921FD54-5CB2-9DA7-94D8-9C461DBEB7AE}"/>
                </a:ext>
              </a:extLst>
            </p:cNvPr>
            <p:cNvSpPr/>
            <p:nvPr/>
          </p:nvSpPr>
          <p:spPr>
            <a:xfrm>
              <a:off x="3848856" y="3381218"/>
              <a:ext cx="598649" cy="561376"/>
            </a:xfrm>
            <a:custGeom>
              <a:avLst/>
              <a:gdLst>
                <a:gd name="connsiteX0" fmla="*/ 512935 w 598649"/>
                <a:gd name="connsiteY0" fmla="*/ 369673 h 561376"/>
                <a:gd name="connsiteX1" fmla="*/ 595514 w 598649"/>
                <a:gd name="connsiteY1" fmla="*/ 321211 h 561376"/>
                <a:gd name="connsiteX2" fmla="*/ 543269 w 598649"/>
                <a:gd name="connsiteY2" fmla="*/ 184675 h 561376"/>
                <a:gd name="connsiteX3" fmla="*/ 426075 w 598649"/>
                <a:gd name="connsiteY3" fmla="*/ 61700 h 561376"/>
                <a:gd name="connsiteX4" fmla="*/ 317945 w 598649"/>
                <a:gd name="connsiteY4" fmla="*/ 534 h 561376"/>
                <a:gd name="connsiteX5" fmla="*/ 180339 w 598649"/>
                <a:gd name="connsiteY5" fmla="*/ 85753 h 561376"/>
                <a:gd name="connsiteX6" fmla="*/ 41805 w 598649"/>
                <a:gd name="connsiteY6" fmla="*/ 110162 h 561376"/>
                <a:gd name="connsiteX7" fmla="*/ 25247 w 598649"/>
                <a:gd name="connsiteY7" fmla="*/ 221289 h 561376"/>
                <a:gd name="connsiteX8" fmla="*/ 837 w 598649"/>
                <a:gd name="connsiteY8" fmla="*/ 336057 h 561376"/>
                <a:gd name="connsiteX9" fmla="*/ 73922 w 598649"/>
                <a:gd name="connsiteY9" fmla="*/ 443116 h 561376"/>
                <a:gd name="connsiteX10" fmla="*/ 146722 w 598649"/>
                <a:gd name="connsiteY10" fmla="*/ 552958 h 561376"/>
                <a:gd name="connsiteX11" fmla="*/ 297533 w 598649"/>
                <a:gd name="connsiteY11" fmla="*/ 495075 h 561376"/>
                <a:gd name="connsiteX12" fmla="*/ 512935 w 598649"/>
                <a:gd name="connsiteY12" fmla="*/ 369959 h 56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649" h="561376">
                  <a:moveTo>
                    <a:pt x="512935" y="369673"/>
                  </a:moveTo>
                  <a:cubicBezTo>
                    <a:pt x="512935" y="369673"/>
                    <a:pt x="568677" y="395439"/>
                    <a:pt x="595514" y="321211"/>
                  </a:cubicBezTo>
                  <a:cubicBezTo>
                    <a:pt x="614713" y="268110"/>
                    <a:pt x="522214" y="222431"/>
                    <a:pt x="543269" y="184675"/>
                  </a:cubicBezTo>
                  <a:cubicBezTo>
                    <a:pt x="570462" y="135856"/>
                    <a:pt x="483245" y="34293"/>
                    <a:pt x="426075" y="61700"/>
                  </a:cubicBezTo>
                  <a:cubicBezTo>
                    <a:pt x="391388" y="77402"/>
                    <a:pt x="436424" y="9598"/>
                    <a:pt x="317945" y="534"/>
                  </a:cubicBezTo>
                  <a:cubicBezTo>
                    <a:pt x="237723" y="-6032"/>
                    <a:pt x="178840" y="31367"/>
                    <a:pt x="180339" y="85753"/>
                  </a:cubicBezTo>
                  <a:cubicBezTo>
                    <a:pt x="181767" y="126435"/>
                    <a:pt x="106111" y="46498"/>
                    <a:pt x="41805" y="110162"/>
                  </a:cubicBezTo>
                  <a:cubicBezTo>
                    <a:pt x="-11011" y="162335"/>
                    <a:pt x="8545" y="196452"/>
                    <a:pt x="25247" y="221289"/>
                  </a:cubicBezTo>
                  <a:cubicBezTo>
                    <a:pt x="54438" y="264613"/>
                    <a:pt x="-10440" y="282812"/>
                    <a:pt x="837" y="336057"/>
                  </a:cubicBezTo>
                  <a:cubicBezTo>
                    <a:pt x="16896" y="413567"/>
                    <a:pt x="53796" y="410070"/>
                    <a:pt x="73922" y="443116"/>
                  </a:cubicBezTo>
                  <a:cubicBezTo>
                    <a:pt x="110180" y="502069"/>
                    <a:pt x="112321" y="540254"/>
                    <a:pt x="146722" y="552958"/>
                  </a:cubicBezTo>
                  <a:cubicBezTo>
                    <a:pt x="203821" y="574370"/>
                    <a:pt x="249713" y="553458"/>
                    <a:pt x="297533" y="495075"/>
                  </a:cubicBezTo>
                  <a:cubicBezTo>
                    <a:pt x="344139" y="434194"/>
                    <a:pt x="429858" y="370886"/>
                    <a:pt x="512935" y="369959"/>
                  </a:cubicBezTo>
                  <a:close/>
                </a:path>
              </a:pathLst>
            </a:custGeom>
            <a:solidFill>
              <a:srgbClr val="36405A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íśļidè">
              <a:extLst>
                <a:ext uri="{FF2B5EF4-FFF2-40B4-BE49-F238E27FC236}">
                  <a16:creationId xmlns:a16="http://schemas.microsoft.com/office/drawing/2014/main" id="{574CB4DB-7D76-7FEA-4094-760820FB789F}"/>
                </a:ext>
              </a:extLst>
            </p:cNvPr>
            <p:cNvSpPr/>
            <p:nvPr/>
          </p:nvSpPr>
          <p:spPr>
            <a:xfrm>
              <a:off x="4053476" y="3563101"/>
              <a:ext cx="363619" cy="515277"/>
            </a:xfrm>
            <a:custGeom>
              <a:avLst/>
              <a:gdLst>
                <a:gd name="connsiteX0" fmla="*/ 57084 w 363619"/>
                <a:gd name="connsiteY0" fmla="*/ 76164 h 515277"/>
                <a:gd name="connsiteX1" fmla="*/ 215746 w 363619"/>
                <a:gd name="connsiteY1" fmla="*/ -205 h 515277"/>
                <a:gd name="connsiteX2" fmla="*/ 350640 w 363619"/>
                <a:gd name="connsiteY2" fmla="*/ 261233 h 515277"/>
                <a:gd name="connsiteX3" fmla="*/ 275984 w 363619"/>
                <a:gd name="connsiteY3" fmla="*/ 370362 h 515277"/>
                <a:gd name="connsiteX4" fmla="*/ 314954 w 363619"/>
                <a:gd name="connsiteY4" fmla="*/ 456437 h 515277"/>
                <a:gd name="connsiteX5" fmla="*/ 270489 w 363619"/>
                <a:gd name="connsiteY5" fmla="*/ 501188 h 515277"/>
                <a:gd name="connsiteX6" fmla="*/ 58869 w 363619"/>
                <a:gd name="connsiteY6" fmla="*/ 423249 h 515277"/>
                <a:gd name="connsiteX7" fmla="*/ 35459 w 363619"/>
                <a:gd name="connsiteY7" fmla="*/ 366151 h 515277"/>
                <a:gd name="connsiteX8" fmla="*/ 56870 w 363619"/>
                <a:gd name="connsiteY8" fmla="*/ 76092 h 51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619" h="515277">
                  <a:moveTo>
                    <a:pt x="57084" y="76164"/>
                  </a:moveTo>
                  <a:cubicBezTo>
                    <a:pt x="57084" y="76164"/>
                    <a:pt x="116395" y="-1133"/>
                    <a:pt x="215746" y="-205"/>
                  </a:cubicBezTo>
                  <a:cubicBezTo>
                    <a:pt x="315097" y="723"/>
                    <a:pt x="394820" y="171089"/>
                    <a:pt x="350640" y="261233"/>
                  </a:cubicBezTo>
                  <a:cubicBezTo>
                    <a:pt x="317523" y="328609"/>
                    <a:pt x="272773" y="291138"/>
                    <a:pt x="275984" y="370362"/>
                  </a:cubicBezTo>
                  <a:cubicBezTo>
                    <a:pt x="277840" y="416683"/>
                    <a:pt x="314954" y="456437"/>
                    <a:pt x="314954" y="456437"/>
                  </a:cubicBezTo>
                  <a:cubicBezTo>
                    <a:pt x="311671" y="475565"/>
                    <a:pt x="294256" y="490553"/>
                    <a:pt x="270489" y="501188"/>
                  </a:cubicBezTo>
                  <a:cubicBezTo>
                    <a:pt x="191265" y="536874"/>
                    <a:pt x="97838" y="501188"/>
                    <a:pt x="58869" y="423249"/>
                  </a:cubicBezTo>
                  <a:cubicBezTo>
                    <a:pt x="49269" y="405006"/>
                    <a:pt x="41425" y="385885"/>
                    <a:pt x="35459" y="366151"/>
                  </a:cubicBezTo>
                  <a:cubicBezTo>
                    <a:pt x="9051" y="266229"/>
                    <a:pt x="-39697" y="162739"/>
                    <a:pt x="56870" y="76092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ïṡľiďè">
              <a:extLst>
                <a:ext uri="{FF2B5EF4-FFF2-40B4-BE49-F238E27FC236}">
                  <a16:creationId xmlns:a16="http://schemas.microsoft.com/office/drawing/2014/main" id="{93E03F69-76AD-1A3D-E567-2CF8D431938A}"/>
                </a:ext>
              </a:extLst>
            </p:cNvPr>
            <p:cNvSpPr/>
            <p:nvPr/>
          </p:nvSpPr>
          <p:spPr>
            <a:xfrm>
              <a:off x="4036277" y="3596298"/>
              <a:ext cx="138009" cy="271752"/>
            </a:xfrm>
            <a:custGeom>
              <a:avLst/>
              <a:gdLst>
                <a:gd name="connsiteX0" fmla="*/ 78923 w 138009"/>
                <a:gd name="connsiteY0" fmla="*/ -213 h 271752"/>
                <a:gd name="connsiteX1" fmla="*/ 103118 w 138009"/>
                <a:gd name="connsiteY1" fmla="*/ 97638 h 271752"/>
                <a:gd name="connsiteX2" fmla="*/ 103689 w 138009"/>
                <a:gd name="connsiteY2" fmla="*/ 157092 h 271752"/>
                <a:gd name="connsiteX3" fmla="*/ 125101 w 138009"/>
                <a:gd name="connsiteY3" fmla="*/ 200986 h 271752"/>
                <a:gd name="connsiteX4" fmla="*/ 39882 w 138009"/>
                <a:gd name="connsiteY4" fmla="*/ 178575 h 271752"/>
                <a:gd name="connsiteX5" fmla="*/ 89343 w 138009"/>
                <a:gd name="connsiteY5" fmla="*/ 269290 h 271752"/>
                <a:gd name="connsiteX6" fmla="*/ 5266 w 138009"/>
                <a:gd name="connsiteY6" fmla="*/ 172508 h 271752"/>
                <a:gd name="connsiteX7" fmla="*/ 78851 w 138009"/>
                <a:gd name="connsiteY7" fmla="*/ -213 h 27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09" h="271752">
                  <a:moveTo>
                    <a:pt x="78923" y="-213"/>
                  </a:moveTo>
                  <a:cubicBezTo>
                    <a:pt x="78923" y="-213"/>
                    <a:pt x="124316" y="58883"/>
                    <a:pt x="103118" y="97638"/>
                  </a:cubicBezTo>
                  <a:cubicBezTo>
                    <a:pt x="81920" y="136394"/>
                    <a:pt x="78495" y="128686"/>
                    <a:pt x="103689" y="157092"/>
                  </a:cubicBezTo>
                  <a:cubicBezTo>
                    <a:pt x="128884" y="185498"/>
                    <a:pt x="152865" y="200700"/>
                    <a:pt x="125101" y="200986"/>
                  </a:cubicBezTo>
                  <a:cubicBezTo>
                    <a:pt x="97337" y="201271"/>
                    <a:pt x="56155" y="152810"/>
                    <a:pt x="39882" y="178575"/>
                  </a:cubicBezTo>
                  <a:cubicBezTo>
                    <a:pt x="23609" y="204340"/>
                    <a:pt x="78495" y="258869"/>
                    <a:pt x="89343" y="269290"/>
                  </a:cubicBezTo>
                  <a:cubicBezTo>
                    <a:pt x="100192" y="279710"/>
                    <a:pt x="28819" y="255015"/>
                    <a:pt x="5266" y="172508"/>
                  </a:cubicBezTo>
                  <a:cubicBezTo>
                    <a:pt x="-16146" y="90430"/>
                    <a:pt x="25179" y="17987"/>
                    <a:pt x="78851" y="-213"/>
                  </a:cubicBezTo>
                  <a:close/>
                </a:path>
              </a:pathLst>
            </a:custGeom>
            <a:solidFill>
              <a:srgbClr val="36405A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îŝḻidé">
              <a:extLst>
                <a:ext uri="{FF2B5EF4-FFF2-40B4-BE49-F238E27FC236}">
                  <a16:creationId xmlns:a16="http://schemas.microsoft.com/office/drawing/2014/main" id="{6E7C4265-AA5B-1F94-DB93-E471A5CE930B}"/>
                </a:ext>
              </a:extLst>
            </p:cNvPr>
            <p:cNvSpPr/>
            <p:nvPr/>
          </p:nvSpPr>
          <p:spPr>
            <a:xfrm>
              <a:off x="4011183" y="3755737"/>
              <a:ext cx="137671" cy="121600"/>
            </a:xfrm>
            <a:custGeom>
              <a:avLst/>
              <a:gdLst>
                <a:gd name="connsiteX0" fmla="*/ 106300 w 137671"/>
                <a:gd name="connsiteY0" fmla="*/ 23988 h 121600"/>
                <a:gd name="connsiteX1" fmla="*/ 8234 w 137671"/>
                <a:gd name="connsiteY1" fmla="*/ 16851 h 121600"/>
                <a:gd name="connsiteX2" fmla="*/ 89242 w 137671"/>
                <a:gd name="connsiteY2" fmla="*/ 120484 h 121600"/>
                <a:gd name="connsiteX3" fmla="*/ 106300 w 137671"/>
                <a:gd name="connsiteY3" fmla="*/ 24345 h 1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671" h="121600">
                  <a:moveTo>
                    <a:pt x="106300" y="23988"/>
                  </a:moveTo>
                  <a:cubicBezTo>
                    <a:pt x="102018" y="21348"/>
                    <a:pt x="35927" y="-24188"/>
                    <a:pt x="8234" y="16851"/>
                  </a:cubicBezTo>
                  <a:cubicBezTo>
                    <a:pt x="-16960" y="53894"/>
                    <a:pt x="13088" y="130548"/>
                    <a:pt x="89242" y="120484"/>
                  </a:cubicBezTo>
                  <a:cubicBezTo>
                    <a:pt x="166039" y="111634"/>
                    <a:pt x="134064" y="37692"/>
                    <a:pt x="106300" y="24345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îṡḻiḓe">
              <a:extLst>
                <a:ext uri="{FF2B5EF4-FFF2-40B4-BE49-F238E27FC236}">
                  <a16:creationId xmlns:a16="http://schemas.microsoft.com/office/drawing/2014/main" id="{AFD5A1F3-B1CC-4762-71AA-397EF020F4FD}"/>
                </a:ext>
              </a:extLst>
            </p:cNvPr>
            <p:cNvSpPr/>
            <p:nvPr/>
          </p:nvSpPr>
          <p:spPr>
            <a:xfrm>
              <a:off x="4099074" y="4651065"/>
              <a:ext cx="229326" cy="230941"/>
            </a:xfrm>
            <a:custGeom>
              <a:avLst/>
              <a:gdLst>
                <a:gd name="connsiteX0" fmla="*/ 174644 w 229326"/>
                <a:gd name="connsiteY0" fmla="*/ 17178 h 230941"/>
                <a:gd name="connsiteX1" fmla="*/ 87569 w 229326"/>
                <a:gd name="connsiteY1" fmla="*/ 2904 h 230941"/>
                <a:gd name="connsiteX2" fmla="*/ 16910 w 229326"/>
                <a:gd name="connsiteY2" fmla="*/ 54863 h 230941"/>
                <a:gd name="connsiteX3" fmla="*/ 53139 w 229326"/>
                <a:gd name="connsiteY3" fmla="*/ 212247 h 230941"/>
                <a:gd name="connsiteX4" fmla="*/ 54524 w 229326"/>
                <a:gd name="connsiteY4" fmla="*/ 213096 h 230941"/>
                <a:gd name="connsiteX5" fmla="*/ 87569 w 229326"/>
                <a:gd name="connsiteY5" fmla="*/ 227371 h 230941"/>
                <a:gd name="connsiteX6" fmla="*/ 211972 w 229326"/>
                <a:gd name="connsiteY6" fmla="*/ 175411 h 230941"/>
                <a:gd name="connsiteX7" fmla="*/ 174430 w 229326"/>
                <a:gd name="connsiteY7" fmla="*/ 17178 h 2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26" h="230941">
                  <a:moveTo>
                    <a:pt x="174644" y="17178"/>
                  </a:moveTo>
                  <a:cubicBezTo>
                    <a:pt x="148707" y="948"/>
                    <a:pt x="117331" y="-4198"/>
                    <a:pt x="87569" y="2904"/>
                  </a:cubicBezTo>
                  <a:cubicBezTo>
                    <a:pt x="57878" y="9777"/>
                    <a:pt x="32327" y="28570"/>
                    <a:pt x="16910" y="54863"/>
                  </a:cubicBezTo>
                  <a:cubicBezTo>
                    <a:pt x="-16542" y="108328"/>
                    <a:pt x="-326" y="178787"/>
                    <a:pt x="53139" y="212247"/>
                  </a:cubicBezTo>
                  <a:cubicBezTo>
                    <a:pt x="53603" y="212533"/>
                    <a:pt x="54060" y="212818"/>
                    <a:pt x="54524" y="213096"/>
                  </a:cubicBezTo>
                  <a:cubicBezTo>
                    <a:pt x="64623" y="219741"/>
                    <a:pt x="75807" y="224573"/>
                    <a:pt x="87569" y="227371"/>
                  </a:cubicBezTo>
                  <a:cubicBezTo>
                    <a:pt x="135960" y="239426"/>
                    <a:pt x="186527" y="218306"/>
                    <a:pt x="211972" y="175411"/>
                  </a:cubicBezTo>
                  <a:cubicBezTo>
                    <a:pt x="244889" y="121282"/>
                    <a:pt x="228152" y="50745"/>
                    <a:pt x="174430" y="17178"/>
                  </a:cubicBezTo>
                  <a:close/>
                </a:path>
              </a:pathLst>
            </a:custGeom>
            <a:solidFill>
              <a:srgbClr val="FC6168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iŝḻîḑe">
              <a:extLst>
                <a:ext uri="{FF2B5EF4-FFF2-40B4-BE49-F238E27FC236}">
                  <a16:creationId xmlns:a16="http://schemas.microsoft.com/office/drawing/2014/main" id="{184994F5-AADA-D31C-4B58-E607505CA58D}"/>
                </a:ext>
              </a:extLst>
            </p:cNvPr>
            <p:cNvSpPr/>
            <p:nvPr/>
          </p:nvSpPr>
          <p:spPr>
            <a:xfrm>
              <a:off x="4241474" y="3799783"/>
              <a:ext cx="845898" cy="851091"/>
            </a:xfrm>
            <a:custGeom>
              <a:avLst/>
              <a:gdLst>
                <a:gd name="connsiteX0" fmla="*/ 833759 w 845898"/>
                <a:gd name="connsiteY0" fmla="*/ 298264 h 851091"/>
                <a:gd name="connsiteX1" fmla="*/ 647405 w 845898"/>
                <a:gd name="connsiteY1" fmla="*/ 69872 h 851091"/>
                <a:gd name="connsiteX2" fmla="*/ 357204 w 845898"/>
                <a:gd name="connsiteY2" fmla="*/ 5994 h 851091"/>
                <a:gd name="connsiteX3" fmla="*/ 153578 w 845898"/>
                <a:gd name="connsiteY3" fmla="*/ 137105 h 851091"/>
                <a:gd name="connsiteX4" fmla="*/ 144085 w 845898"/>
                <a:gd name="connsiteY4" fmla="*/ 179001 h 851091"/>
                <a:gd name="connsiteX5" fmla="*/ 169351 w 845898"/>
                <a:gd name="connsiteY5" fmla="*/ 214687 h 851091"/>
                <a:gd name="connsiteX6" fmla="*/ 227306 w 845898"/>
                <a:gd name="connsiteY6" fmla="*/ 250945 h 851091"/>
                <a:gd name="connsiteX7" fmla="*/ 297608 w 845898"/>
                <a:gd name="connsiteY7" fmla="*/ 237955 h 851091"/>
                <a:gd name="connsiteX8" fmla="*/ 402668 w 845898"/>
                <a:gd name="connsiteY8" fmla="*/ 169365 h 851091"/>
                <a:gd name="connsiteX9" fmla="*/ 561972 w 845898"/>
                <a:gd name="connsiteY9" fmla="*/ 206979 h 851091"/>
                <a:gd name="connsiteX10" fmla="*/ 665677 w 845898"/>
                <a:gd name="connsiteY10" fmla="*/ 333094 h 851091"/>
                <a:gd name="connsiteX11" fmla="*/ 633773 w 845898"/>
                <a:gd name="connsiteY11" fmla="*/ 490114 h 851091"/>
                <a:gd name="connsiteX12" fmla="*/ 475825 w 845898"/>
                <a:gd name="connsiteY12" fmla="*/ 602383 h 851091"/>
                <a:gd name="connsiteX13" fmla="*/ 241438 w 845898"/>
                <a:gd name="connsiteY13" fmla="*/ 510884 h 851091"/>
                <a:gd name="connsiteX14" fmla="*/ 216386 w 845898"/>
                <a:gd name="connsiteY14" fmla="*/ 495467 h 851091"/>
                <a:gd name="connsiteX15" fmla="*/ 143343 w 845898"/>
                <a:gd name="connsiteY15" fmla="*/ 512468 h 851091"/>
                <a:gd name="connsiteX16" fmla="*/ 142872 w 845898"/>
                <a:gd name="connsiteY16" fmla="*/ 513239 h 851091"/>
                <a:gd name="connsiteX17" fmla="*/ 7264 w 845898"/>
                <a:gd name="connsiteY17" fmla="*/ 732710 h 851091"/>
                <a:gd name="connsiteX18" fmla="*/ 25179 w 845898"/>
                <a:gd name="connsiteY18" fmla="*/ 806937 h 851091"/>
                <a:gd name="connsiteX19" fmla="*/ 83847 w 845898"/>
                <a:gd name="connsiteY19" fmla="*/ 843123 h 851091"/>
                <a:gd name="connsiteX20" fmla="*/ 98835 w 845898"/>
                <a:gd name="connsiteY20" fmla="*/ 849332 h 851091"/>
                <a:gd name="connsiteX21" fmla="*/ 158075 w 845898"/>
                <a:gd name="connsiteY21" fmla="*/ 825209 h 851091"/>
                <a:gd name="connsiteX22" fmla="*/ 245649 w 845898"/>
                <a:gd name="connsiteY22" fmla="*/ 682535 h 851091"/>
                <a:gd name="connsiteX23" fmla="*/ 250859 w 845898"/>
                <a:gd name="connsiteY23" fmla="*/ 680893 h 851091"/>
                <a:gd name="connsiteX24" fmla="*/ 547269 w 845898"/>
                <a:gd name="connsiteY24" fmla="*/ 762972 h 851091"/>
                <a:gd name="connsiteX25" fmla="*/ 778659 w 845898"/>
                <a:gd name="connsiteY25" fmla="*/ 591677 h 851091"/>
                <a:gd name="connsiteX26" fmla="*/ 833759 w 845898"/>
                <a:gd name="connsiteY26" fmla="*/ 298478 h 85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45898" h="851091">
                  <a:moveTo>
                    <a:pt x="833759" y="298264"/>
                  </a:moveTo>
                  <a:cubicBezTo>
                    <a:pt x="808493" y="206765"/>
                    <a:pt x="745115" y="129968"/>
                    <a:pt x="647405" y="69872"/>
                  </a:cubicBezTo>
                  <a:cubicBezTo>
                    <a:pt x="549696" y="9776"/>
                    <a:pt x="451487" y="-12207"/>
                    <a:pt x="357204" y="5994"/>
                  </a:cubicBezTo>
                  <a:cubicBezTo>
                    <a:pt x="274840" y="21196"/>
                    <a:pt x="206893" y="65661"/>
                    <a:pt x="153578" y="137105"/>
                  </a:cubicBezTo>
                  <a:cubicBezTo>
                    <a:pt x="144728" y="149146"/>
                    <a:pt x="141287" y="164326"/>
                    <a:pt x="144085" y="179001"/>
                  </a:cubicBezTo>
                  <a:cubicBezTo>
                    <a:pt x="147240" y="193868"/>
                    <a:pt x="156383" y="206772"/>
                    <a:pt x="169351" y="214687"/>
                  </a:cubicBezTo>
                  <a:lnTo>
                    <a:pt x="227306" y="250945"/>
                  </a:lnTo>
                  <a:cubicBezTo>
                    <a:pt x="250666" y="264955"/>
                    <a:pt x="280799" y="259388"/>
                    <a:pt x="297608" y="237955"/>
                  </a:cubicBezTo>
                  <a:cubicBezTo>
                    <a:pt x="327941" y="199841"/>
                    <a:pt x="361843" y="176931"/>
                    <a:pt x="402668" y="169365"/>
                  </a:cubicBezTo>
                  <a:cubicBezTo>
                    <a:pt x="452058" y="159516"/>
                    <a:pt x="505730" y="172435"/>
                    <a:pt x="561972" y="206979"/>
                  </a:cubicBezTo>
                  <a:cubicBezTo>
                    <a:pt x="618214" y="241523"/>
                    <a:pt x="653044" y="283561"/>
                    <a:pt x="665677" y="333094"/>
                  </a:cubicBezTo>
                  <a:cubicBezTo>
                    <a:pt x="678309" y="382627"/>
                    <a:pt x="667247" y="435228"/>
                    <a:pt x="633773" y="490114"/>
                  </a:cubicBezTo>
                  <a:cubicBezTo>
                    <a:pt x="586810" y="565912"/>
                    <a:pt x="534158" y="603333"/>
                    <a:pt x="475825" y="602383"/>
                  </a:cubicBezTo>
                  <a:cubicBezTo>
                    <a:pt x="414588" y="600599"/>
                    <a:pt x="336220" y="570123"/>
                    <a:pt x="241438" y="510884"/>
                  </a:cubicBezTo>
                  <a:lnTo>
                    <a:pt x="216386" y="495467"/>
                  </a:lnTo>
                  <a:cubicBezTo>
                    <a:pt x="191520" y="479993"/>
                    <a:pt x="158817" y="487602"/>
                    <a:pt x="143343" y="512468"/>
                  </a:cubicBezTo>
                  <a:cubicBezTo>
                    <a:pt x="143186" y="512725"/>
                    <a:pt x="143029" y="512982"/>
                    <a:pt x="142872" y="513239"/>
                  </a:cubicBezTo>
                  <a:lnTo>
                    <a:pt x="7264" y="732710"/>
                  </a:lnTo>
                  <a:cubicBezTo>
                    <a:pt x="-8017" y="758197"/>
                    <a:pt x="-45" y="791228"/>
                    <a:pt x="25179" y="806937"/>
                  </a:cubicBezTo>
                  <a:lnTo>
                    <a:pt x="83847" y="843123"/>
                  </a:lnTo>
                  <a:cubicBezTo>
                    <a:pt x="88622" y="845700"/>
                    <a:pt x="93639" y="847776"/>
                    <a:pt x="98835" y="849332"/>
                  </a:cubicBezTo>
                  <a:cubicBezTo>
                    <a:pt x="121717" y="854885"/>
                    <a:pt x="145584" y="845164"/>
                    <a:pt x="158075" y="825209"/>
                  </a:cubicBezTo>
                  <a:lnTo>
                    <a:pt x="245649" y="682535"/>
                  </a:lnTo>
                  <a:cubicBezTo>
                    <a:pt x="246719" y="680965"/>
                    <a:pt x="249289" y="679751"/>
                    <a:pt x="250859" y="680893"/>
                  </a:cubicBezTo>
                  <a:cubicBezTo>
                    <a:pt x="363342" y="745842"/>
                    <a:pt x="462550" y="773107"/>
                    <a:pt x="547269" y="762972"/>
                  </a:cubicBezTo>
                  <a:cubicBezTo>
                    <a:pt x="637270" y="751838"/>
                    <a:pt x="715209" y="693812"/>
                    <a:pt x="778659" y="591677"/>
                  </a:cubicBezTo>
                  <a:cubicBezTo>
                    <a:pt x="842110" y="489543"/>
                    <a:pt x="859953" y="391191"/>
                    <a:pt x="833759" y="298478"/>
                  </a:cubicBezTo>
                  <a:close/>
                </a:path>
              </a:pathLst>
            </a:custGeom>
            <a:solidFill>
              <a:srgbClr val="FC6168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íşlïḑê">
              <a:extLst>
                <a:ext uri="{FF2B5EF4-FFF2-40B4-BE49-F238E27FC236}">
                  <a16:creationId xmlns:a16="http://schemas.microsoft.com/office/drawing/2014/main" id="{2BF3C096-953F-B26B-31A2-AA19DD301E80}"/>
                </a:ext>
              </a:extLst>
            </p:cNvPr>
            <p:cNvSpPr/>
            <p:nvPr/>
          </p:nvSpPr>
          <p:spPr>
            <a:xfrm>
              <a:off x="3576089" y="4165789"/>
              <a:ext cx="1008406" cy="701196"/>
            </a:xfrm>
            <a:custGeom>
              <a:avLst/>
              <a:gdLst>
                <a:gd name="connsiteX0" fmla="*/ 344192 w 1008406"/>
                <a:gd name="connsiteY0" fmla="*/ 425016 h 701196"/>
                <a:gd name="connsiteX1" fmla="*/ 731888 w 1008406"/>
                <a:gd name="connsiteY1" fmla="*/ 327307 h 701196"/>
                <a:gd name="connsiteX2" fmla="*/ 1000535 w 1008406"/>
                <a:gd name="connsiteY2" fmla="*/ 381906 h 701196"/>
                <a:gd name="connsiteX3" fmla="*/ 869066 w 1008406"/>
                <a:gd name="connsiteY3" fmla="*/ 394468 h 701196"/>
                <a:gd name="connsiteX4" fmla="*/ 1007814 w 1008406"/>
                <a:gd name="connsiteY4" fmla="*/ 431939 h 701196"/>
                <a:gd name="connsiteX5" fmla="*/ 886481 w 1008406"/>
                <a:gd name="connsiteY5" fmla="*/ 445072 h 701196"/>
                <a:gd name="connsiteX6" fmla="*/ 985189 w 1008406"/>
                <a:gd name="connsiteY6" fmla="*/ 480330 h 701196"/>
                <a:gd name="connsiteX7" fmla="*/ 794054 w 1008406"/>
                <a:gd name="connsiteY7" fmla="*/ 479687 h 701196"/>
                <a:gd name="connsiteX8" fmla="*/ 99669 w 1008406"/>
                <a:gd name="connsiteY8" fmla="*/ 700942 h 701196"/>
                <a:gd name="connsiteX9" fmla="*/ 99027 w 1008406"/>
                <a:gd name="connsiteY9" fmla="*/ 94774 h 701196"/>
                <a:gd name="connsiteX10" fmla="*/ 435335 w 1008406"/>
                <a:gd name="connsiteY10" fmla="*/ 52593 h 701196"/>
                <a:gd name="connsiteX11" fmla="*/ 344192 w 1008406"/>
                <a:gd name="connsiteY11" fmla="*/ 425016 h 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8406" h="701196">
                  <a:moveTo>
                    <a:pt x="344192" y="425016"/>
                  </a:moveTo>
                  <a:cubicBezTo>
                    <a:pt x="435120" y="402962"/>
                    <a:pt x="590927" y="329376"/>
                    <a:pt x="731888" y="327307"/>
                  </a:cubicBezTo>
                  <a:cubicBezTo>
                    <a:pt x="884054" y="324951"/>
                    <a:pt x="1008100" y="362993"/>
                    <a:pt x="1000535" y="381906"/>
                  </a:cubicBezTo>
                  <a:cubicBezTo>
                    <a:pt x="994539" y="402533"/>
                    <a:pt x="869066" y="394468"/>
                    <a:pt x="869066" y="394468"/>
                  </a:cubicBezTo>
                  <a:cubicBezTo>
                    <a:pt x="869066" y="394468"/>
                    <a:pt x="1012168" y="412811"/>
                    <a:pt x="1007814" y="431939"/>
                  </a:cubicBezTo>
                  <a:cubicBezTo>
                    <a:pt x="1004460" y="446927"/>
                    <a:pt x="881414" y="441003"/>
                    <a:pt x="886481" y="445072"/>
                  </a:cubicBezTo>
                  <a:cubicBezTo>
                    <a:pt x="898186" y="455635"/>
                    <a:pt x="985689" y="470409"/>
                    <a:pt x="985189" y="480330"/>
                  </a:cubicBezTo>
                  <a:cubicBezTo>
                    <a:pt x="984048" y="500171"/>
                    <a:pt x="884839" y="484755"/>
                    <a:pt x="794054" y="479687"/>
                  </a:cubicBezTo>
                  <a:cubicBezTo>
                    <a:pt x="653592" y="471908"/>
                    <a:pt x="309719" y="704511"/>
                    <a:pt x="99669" y="700942"/>
                  </a:cubicBezTo>
                  <a:cubicBezTo>
                    <a:pt x="-110381" y="697374"/>
                    <a:pt x="70692" y="194768"/>
                    <a:pt x="99027" y="94774"/>
                  </a:cubicBezTo>
                  <a:cubicBezTo>
                    <a:pt x="127362" y="-5219"/>
                    <a:pt x="413067" y="-37336"/>
                    <a:pt x="435335" y="52593"/>
                  </a:cubicBezTo>
                  <a:cubicBezTo>
                    <a:pt x="471663" y="198336"/>
                    <a:pt x="344192" y="425016"/>
                    <a:pt x="344192" y="425016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íṥļídé">
              <a:extLst>
                <a:ext uri="{FF2B5EF4-FFF2-40B4-BE49-F238E27FC236}">
                  <a16:creationId xmlns:a16="http://schemas.microsoft.com/office/drawing/2014/main" id="{5D105DBB-9039-9059-EC44-F7839E1DFE26}"/>
                </a:ext>
              </a:extLst>
            </p:cNvPr>
            <p:cNvSpPr/>
            <p:nvPr/>
          </p:nvSpPr>
          <p:spPr>
            <a:xfrm>
              <a:off x="3724573" y="4570819"/>
              <a:ext cx="258297" cy="117693"/>
            </a:xfrm>
            <a:custGeom>
              <a:avLst/>
              <a:gdLst>
                <a:gd name="connsiteX0" fmla="*/ 10996 w 258297"/>
                <a:gd name="connsiteY0" fmla="*/ 117480 h 117693"/>
                <a:gd name="connsiteX1" fmla="*/ 257803 w 258297"/>
                <a:gd name="connsiteY1" fmla="*/ 10849 h 117693"/>
                <a:gd name="connsiteX2" fmla="*/ 256446 w 258297"/>
                <a:gd name="connsiteY2" fmla="*/ -213 h 117693"/>
                <a:gd name="connsiteX3" fmla="*/ -495 w 258297"/>
                <a:gd name="connsiteY3" fmla="*/ 110914 h 117693"/>
                <a:gd name="connsiteX4" fmla="*/ 10782 w 258297"/>
                <a:gd name="connsiteY4" fmla="*/ 117480 h 11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297" h="117693">
                  <a:moveTo>
                    <a:pt x="10996" y="117480"/>
                  </a:moveTo>
                  <a:cubicBezTo>
                    <a:pt x="62384" y="29264"/>
                    <a:pt x="256161" y="12348"/>
                    <a:pt x="257803" y="10849"/>
                  </a:cubicBezTo>
                  <a:lnTo>
                    <a:pt x="256446" y="-213"/>
                  </a:lnTo>
                  <a:cubicBezTo>
                    <a:pt x="248238" y="1143"/>
                    <a:pt x="56103" y="18129"/>
                    <a:pt x="-495" y="110914"/>
                  </a:cubicBezTo>
                  <a:lnTo>
                    <a:pt x="10782" y="117480"/>
                  </a:lnTo>
                  <a:close/>
                </a:path>
              </a:pathLst>
            </a:custGeom>
            <a:solidFill>
              <a:srgbClr val="251F33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îś1îḋê">
              <a:extLst>
                <a:ext uri="{FF2B5EF4-FFF2-40B4-BE49-F238E27FC236}">
                  <a16:creationId xmlns:a16="http://schemas.microsoft.com/office/drawing/2014/main" id="{C7C7BBA7-AC3E-0A5A-C97D-11BEF8B4241A}"/>
                </a:ext>
              </a:extLst>
            </p:cNvPr>
            <p:cNvSpPr/>
            <p:nvPr/>
          </p:nvSpPr>
          <p:spPr>
            <a:xfrm>
              <a:off x="3558739" y="4001979"/>
              <a:ext cx="561609" cy="568982"/>
            </a:xfrm>
            <a:custGeom>
              <a:avLst/>
              <a:gdLst>
                <a:gd name="connsiteX0" fmla="*/ 396 w 561609"/>
                <a:gd name="connsiteY0" fmla="*/ 568770 h 568982"/>
                <a:gd name="connsiteX1" fmla="*/ 561100 w 561609"/>
                <a:gd name="connsiteY1" fmla="*/ -213 h 568982"/>
                <a:gd name="connsiteX2" fmla="*/ 424992 w 561609"/>
                <a:gd name="connsiteY2" fmla="*/ 532726 h 56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609" h="568982">
                  <a:moveTo>
                    <a:pt x="396" y="568770"/>
                  </a:moveTo>
                  <a:cubicBezTo>
                    <a:pt x="-12023" y="498610"/>
                    <a:pt x="101888" y="8280"/>
                    <a:pt x="561100" y="-213"/>
                  </a:cubicBezTo>
                  <a:cubicBezTo>
                    <a:pt x="562741" y="-213"/>
                    <a:pt x="424992" y="532726"/>
                    <a:pt x="424992" y="532726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îs1ídê">
              <a:extLst>
                <a:ext uri="{FF2B5EF4-FFF2-40B4-BE49-F238E27FC236}">
                  <a16:creationId xmlns:a16="http://schemas.microsoft.com/office/drawing/2014/main" id="{82B1491E-E7E1-48EE-5B41-9C01A79C85A6}"/>
                </a:ext>
              </a:extLst>
            </p:cNvPr>
            <p:cNvSpPr/>
            <p:nvPr/>
          </p:nvSpPr>
          <p:spPr>
            <a:xfrm>
              <a:off x="8143038" y="5011756"/>
              <a:ext cx="387079" cy="317001"/>
            </a:xfrm>
            <a:custGeom>
              <a:avLst/>
              <a:gdLst>
                <a:gd name="connsiteX0" fmla="*/ -495 w 387079"/>
                <a:gd name="connsiteY0" fmla="*/ 36119 h 317001"/>
                <a:gd name="connsiteX1" fmla="*/ 320682 w 387079"/>
                <a:gd name="connsiteY1" fmla="*/ 26555 h 317001"/>
                <a:gd name="connsiteX2" fmla="*/ 350373 w 387079"/>
                <a:gd name="connsiteY2" fmla="*/ 315900 h 317001"/>
                <a:gd name="connsiteX3" fmla="*/ 223972 w 387079"/>
                <a:gd name="connsiteY3" fmla="*/ 200633 h 317001"/>
                <a:gd name="connsiteX4" fmla="*/ 34335 w 387079"/>
                <a:gd name="connsiteY4" fmla="*/ 180935 h 317001"/>
                <a:gd name="connsiteX5" fmla="*/ -495 w 387079"/>
                <a:gd name="connsiteY5" fmla="*/ 36119 h 31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079" h="317001">
                  <a:moveTo>
                    <a:pt x="-495" y="36119"/>
                  </a:moveTo>
                  <a:cubicBezTo>
                    <a:pt x="-495" y="36119"/>
                    <a:pt x="253092" y="-38822"/>
                    <a:pt x="320682" y="26555"/>
                  </a:cubicBezTo>
                  <a:cubicBezTo>
                    <a:pt x="365148" y="69736"/>
                    <a:pt x="426884" y="301982"/>
                    <a:pt x="350373" y="315900"/>
                  </a:cubicBezTo>
                  <a:cubicBezTo>
                    <a:pt x="279785" y="328676"/>
                    <a:pt x="276645" y="199420"/>
                    <a:pt x="223972" y="200633"/>
                  </a:cubicBezTo>
                  <a:cubicBezTo>
                    <a:pt x="171299" y="201847"/>
                    <a:pt x="42187" y="218833"/>
                    <a:pt x="34335" y="180935"/>
                  </a:cubicBezTo>
                  <a:cubicBezTo>
                    <a:pt x="26484" y="143035"/>
                    <a:pt x="-495" y="36119"/>
                    <a:pt x="-495" y="36119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í$ļíḋè">
              <a:extLst>
                <a:ext uri="{FF2B5EF4-FFF2-40B4-BE49-F238E27FC236}">
                  <a16:creationId xmlns:a16="http://schemas.microsoft.com/office/drawing/2014/main" id="{496E57FF-1C3F-9285-AF3A-82FA13383B2E}"/>
                </a:ext>
              </a:extLst>
            </p:cNvPr>
            <p:cNvSpPr/>
            <p:nvPr/>
          </p:nvSpPr>
          <p:spPr>
            <a:xfrm>
              <a:off x="8431812" y="5195612"/>
              <a:ext cx="281788" cy="317011"/>
            </a:xfrm>
            <a:custGeom>
              <a:avLst/>
              <a:gdLst>
                <a:gd name="connsiteX0" fmla="*/ -495 w 281788"/>
                <a:gd name="connsiteY0" fmla="*/ 36119 h 317011"/>
                <a:gd name="connsiteX1" fmla="*/ 215407 w 281788"/>
                <a:gd name="connsiteY1" fmla="*/ 26555 h 317011"/>
                <a:gd name="connsiteX2" fmla="*/ 245098 w 281788"/>
                <a:gd name="connsiteY2" fmla="*/ 315900 h 317011"/>
                <a:gd name="connsiteX3" fmla="*/ 118625 w 281788"/>
                <a:gd name="connsiteY3" fmla="*/ 200633 h 317011"/>
                <a:gd name="connsiteX4" fmla="*/ 34049 w 281788"/>
                <a:gd name="connsiteY4" fmla="*/ 180934 h 317011"/>
                <a:gd name="connsiteX5" fmla="*/ -495 w 281788"/>
                <a:gd name="connsiteY5" fmla="*/ 36119 h 31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788" h="317011">
                  <a:moveTo>
                    <a:pt x="-495" y="36119"/>
                  </a:moveTo>
                  <a:cubicBezTo>
                    <a:pt x="-495" y="36119"/>
                    <a:pt x="148102" y="-38822"/>
                    <a:pt x="215407" y="26555"/>
                  </a:cubicBezTo>
                  <a:cubicBezTo>
                    <a:pt x="259801" y="69736"/>
                    <a:pt x="321610" y="301982"/>
                    <a:pt x="245098" y="315900"/>
                  </a:cubicBezTo>
                  <a:cubicBezTo>
                    <a:pt x="174439" y="328747"/>
                    <a:pt x="171299" y="199420"/>
                    <a:pt x="118625" y="200633"/>
                  </a:cubicBezTo>
                  <a:cubicBezTo>
                    <a:pt x="65952" y="201846"/>
                    <a:pt x="41900" y="218833"/>
                    <a:pt x="34049" y="180934"/>
                  </a:cubicBezTo>
                  <a:cubicBezTo>
                    <a:pt x="26198" y="143035"/>
                    <a:pt x="-495" y="36119"/>
                    <a:pt x="-495" y="36119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îśḷíḓê">
              <a:extLst>
                <a:ext uri="{FF2B5EF4-FFF2-40B4-BE49-F238E27FC236}">
                  <a16:creationId xmlns:a16="http://schemas.microsoft.com/office/drawing/2014/main" id="{F642EB67-068A-64BB-FF8F-5F3A2499E477}"/>
                </a:ext>
              </a:extLst>
            </p:cNvPr>
            <p:cNvSpPr/>
            <p:nvPr/>
          </p:nvSpPr>
          <p:spPr>
            <a:xfrm>
              <a:off x="7051667" y="4454625"/>
              <a:ext cx="1440133" cy="1090266"/>
            </a:xfrm>
            <a:custGeom>
              <a:avLst/>
              <a:gdLst>
                <a:gd name="connsiteX0" fmla="*/ 1407556 w 1440133"/>
                <a:gd name="connsiteY0" fmla="*/ 790381 h 1090266"/>
                <a:gd name="connsiteX1" fmla="*/ 1199506 w 1440133"/>
                <a:gd name="connsiteY1" fmla="*/ 704734 h 1090266"/>
                <a:gd name="connsiteX2" fmla="*/ 1328619 w 1440133"/>
                <a:gd name="connsiteY2" fmla="*/ 420028 h 1090266"/>
                <a:gd name="connsiteX3" fmla="*/ 1245398 w 1440133"/>
                <a:gd name="connsiteY3" fmla="*/ -213 h 1090266"/>
                <a:gd name="connsiteX4" fmla="*/ 112286 w 1440133"/>
                <a:gd name="connsiteY4" fmla="*/ 534011 h 1090266"/>
                <a:gd name="connsiteX5" fmla="*/ 7226 w 1440133"/>
                <a:gd name="connsiteY5" fmla="*/ 831563 h 1090266"/>
                <a:gd name="connsiteX6" fmla="*/ 217276 w 1440133"/>
                <a:gd name="connsiteY6" fmla="*/ 1050392 h 1090266"/>
                <a:gd name="connsiteX7" fmla="*/ 1381292 w 1440133"/>
                <a:gd name="connsiteY7" fmla="*/ 1004642 h 1090266"/>
                <a:gd name="connsiteX8" fmla="*/ 1407556 w 1440133"/>
                <a:gd name="connsiteY8" fmla="*/ 790381 h 109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0133" h="1090266">
                  <a:moveTo>
                    <a:pt x="1407556" y="790381"/>
                  </a:moveTo>
                  <a:cubicBezTo>
                    <a:pt x="1368230" y="752197"/>
                    <a:pt x="1293360" y="724576"/>
                    <a:pt x="1199506" y="704734"/>
                  </a:cubicBezTo>
                  <a:cubicBezTo>
                    <a:pt x="1307207" y="665907"/>
                    <a:pt x="1365661" y="538008"/>
                    <a:pt x="1328619" y="420028"/>
                  </a:cubicBezTo>
                  <a:lnTo>
                    <a:pt x="1245398" y="-213"/>
                  </a:lnTo>
                  <a:cubicBezTo>
                    <a:pt x="1245398" y="-213"/>
                    <a:pt x="376080" y="365286"/>
                    <a:pt x="112286" y="534011"/>
                  </a:cubicBezTo>
                  <a:cubicBezTo>
                    <a:pt x="-13258" y="614305"/>
                    <a:pt x="-7834" y="760619"/>
                    <a:pt x="7226" y="831563"/>
                  </a:cubicBezTo>
                  <a:cubicBezTo>
                    <a:pt x="24427" y="912642"/>
                    <a:pt x="131057" y="1025768"/>
                    <a:pt x="217276" y="1050392"/>
                  </a:cubicBezTo>
                  <a:cubicBezTo>
                    <a:pt x="417976" y="1107490"/>
                    <a:pt x="1048695" y="1111629"/>
                    <a:pt x="1381292" y="1004642"/>
                  </a:cubicBezTo>
                  <a:cubicBezTo>
                    <a:pt x="1443814" y="984443"/>
                    <a:pt x="1461515" y="842769"/>
                    <a:pt x="1407556" y="790381"/>
                  </a:cubicBezTo>
                  <a:close/>
                </a:path>
              </a:pathLst>
            </a:custGeom>
            <a:solidFill>
              <a:srgbClr val="333551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iš1iďé">
              <a:extLst>
                <a:ext uri="{FF2B5EF4-FFF2-40B4-BE49-F238E27FC236}">
                  <a16:creationId xmlns:a16="http://schemas.microsoft.com/office/drawing/2014/main" id="{5019319B-2562-A2A4-1831-ED49C53D1468}"/>
                </a:ext>
              </a:extLst>
            </p:cNvPr>
            <p:cNvSpPr/>
            <p:nvPr/>
          </p:nvSpPr>
          <p:spPr>
            <a:xfrm>
              <a:off x="7050310" y="4813915"/>
              <a:ext cx="455155" cy="623582"/>
            </a:xfrm>
            <a:custGeom>
              <a:avLst/>
              <a:gdLst>
                <a:gd name="connsiteX0" fmla="*/ 108504 w 455155"/>
                <a:gd name="connsiteY0" fmla="*/ 623369 h 623582"/>
                <a:gd name="connsiteX1" fmla="*/ 454661 w 455155"/>
                <a:gd name="connsiteY1" fmla="*/ 104633 h 623582"/>
                <a:gd name="connsiteX2" fmla="*/ 443384 w 455155"/>
                <a:gd name="connsiteY2" fmla="*/ -213 h 623582"/>
                <a:gd name="connsiteX3" fmla="*/ 442884 w 455155"/>
                <a:gd name="connsiteY3" fmla="*/ -213 h 623582"/>
                <a:gd name="connsiteX4" fmla="*/ 419189 w 455155"/>
                <a:gd name="connsiteY4" fmla="*/ 11278 h 623582"/>
                <a:gd name="connsiteX5" fmla="*/ 415406 w 455155"/>
                <a:gd name="connsiteY5" fmla="*/ 13133 h 623582"/>
                <a:gd name="connsiteX6" fmla="*/ 395493 w 455155"/>
                <a:gd name="connsiteY6" fmla="*/ 22840 h 623582"/>
                <a:gd name="connsiteX7" fmla="*/ 389926 w 455155"/>
                <a:gd name="connsiteY7" fmla="*/ 25552 h 623582"/>
                <a:gd name="connsiteX8" fmla="*/ 371726 w 455155"/>
                <a:gd name="connsiteY8" fmla="*/ 34545 h 623582"/>
                <a:gd name="connsiteX9" fmla="*/ 365944 w 455155"/>
                <a:gd name="connsiteY9" fmla="*/ 37400 h 623582"/>
                <a:gd name="connsiteX10" fmla="*/ 348458 w 455155"/>
                <a:gd name="connsiteY10" fmla="*/ 46107 h 623582"/>
                <a:gd name="connsiteX11" fmla="*/ 342535 w 455155"/>
                <a:gd name="connsiteY11" fmla="*/ 49034 h 623582"/>
                <a:gd name="connsiteX12" fmla="*/ 325548 w 455155"/>
                <a:gd name="connsiteY12" fmla="*/ 57599 h 623582"/>
                <a:gd name="connsiteX13" fmla="*/ 319838 w 455155"/>
                <a:gd name="connsiteY13" fmla="*/ 60453 h 623582"/>
                <a:gd name="connsiteX14" fmla="*/ 302066 w 455155"/>
                <a:gd name="connsiteY14" fmla="*/ 69518 h 623582"/>
                <a:gd name="connsiteX15" fmla="*/ 297927 w 455155"/>
                <a:gd name="connsiteY15" fmla="*/ 71659 h 623582"/>
                <a:gd name="connsiteX16" fmla="*/ 255103 w 455155"/>
                <a:gd name="connsiteY16" fmla="*/ 93784 h 623582"/>
                <a:gd name="connsiteX17" fmla="*/ 252962 w 455155"/>
                <a:gd name="connsiteY17" fmla="*/ 94855 h 623582"/>
                <a:gd name="connsiteX18" fmla="*/ 235404 w 455155"/>
                <a:gd name="connsiteY18" fmla="*/ 104205 h 623582"/>
                <a:gd name="connsiteX19" fmla="*/ 229623 w 455155"/>
                <a:gd name="connsiteY19" fmla="*/ 107345 h 623582"/>
                <a:gd name="connsiteX20" fmla="*/ 216347 w 455155"/>
                <a:gd name="connsiteY20" fmla="*/ 114482 h 623582"/>
                <a:gd name="connsiteX21" fmla="*/ 209210 w 455155"/>
                <a:gd name="connsiteY21" fmla="*/ 118194 h 623582"/>
                <a:gd name="connsiteX22" fmla="*/ 197648 w 455155"/>
                <a:gd name="connsiteY22" fmla="*/ 124546 h 623582"/>
                <a:gd name="connsiteX23" fmla="*/ 190511 w 455155"/>
                <a:gd name="connsiteY23" fmla="*/ 128400 h 623582"/>
                <a:gd name="connsiteX24" fmla="*/ 179805 w 455155"/>
                <a:gd name="connsiteY24" fmla="*/ 134395 h 623582"/>
                <a:gd name="connsiteX25" fmla="*/ 172667 w 455155"/>
                <a:gd name="connsiteY25" fmla="*/ 138250 h 623582"/>
                <a:gd name="connsiteX26" fmla="*/ 162747 w 455155"/>
                <a:gd name="connsiteY26" fmla="*/ 143959 h 623582"/>
                <a:gd name="connsiteX27" fmla="*/ 156109 w 455155"/>
                <a:gd name="connsiteY27" fmla="*/ 147813 h 623582"/>
                <a:gd name="connsiteX28" fmla="*/ 146545 w 455155"/>
                <a:gd name="connsiteY28" fmla="*/ 153452 h 623582"/>
                <a:gd name="connsiteX29" fmla="*/ 140550 w 455155"/>
                <a:gd name="connsiteY29" fmla="*/ 157021 h 623582"/>
                <a:gd name="connsiteX30" fmla="*/ 130700 w 455155"/>
                <a:gd name="connsiteY30" fmla="*/ 163016 h 623582"/>
                <a:gd name="connsiteX31" fmla="*/ 125918 w 455155"/>
                <a:gd name="connsiteY31" fmla="*/ 165871 h 623582"/>
                <a:gd name="connsiteX32" fmla="*/ 112287 w 455155"/>
                <a:gd name="connsiteY32" fmla="*/ 174436 h 623582"/>
                <a:gd name="connsiteX33" fmla="*/ 7226 w 455155"/>
                <a:gd name="connsiteY33" fmla="*/ 471988 h 623582"/>
                <a:gd name="connsiteX34" fmla="*/ 43555 w 455155"/>
                <a:gd name="connsiteY34" fmla="*/ 549784 h 623582"/>
                <a:gd name="connsiteX35" fmla="*/ 108504 w 455155"/>
                <a:gd name="connsiteY35" fmla="*/ 623369 h 62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5155" h="623582">
                  <a:moveTo>
                    <a:pt x="108504" y="623369"/>
                  </a:moveTo>
                  <a:cubicBezTo>
                    <a:pt x="-14757" y="224182"/>
                    <a:pt x="454661" y="104633"/>
                    <a:pt x="454661" y="104633"/>
                  </a:cubicBezTo>
                  <a:cubicBezTo>
                    <a:pt x="454661" y="104633"/>
                    <a:pt x="451021" y="58740"/>
                    <a:pt x="443384" y="-213"/>
                  </a:cubicBezTo>
                  <a:lnTo>
                    <a:pt x="442884" y="-213"/>
                  </a:lnTo>
                  <a:lnTo>
                    <a:pt x="419189" y="11278"/>
                  </a:lnTo>
                  <a:lnTo>
                    <a:pt x="415406" y="13133"/>
                  </a:lnTo>
                  <a:lnTo>
                    <a:pt x="395493" y="22840"/>
                  </a:lnTo>
                  <a:lnTo>
                    <a:pt x="389926" y="25552"/>
                  </a:lnTo>
                  <a:lnTo>
                    <a:pt x="371726" y="34545"/>
                  </a:lnTo>
                  <a:lnTo>
                    <a:pt x="365944" y="37400"/>
                  </a:lnTo>
                  <a:lnTo>
                    <a:pt x="348458" y="46107"/>
                  </a:lnTo>
                  <a:lnTo>
                    <a:pt x="342535" y="49034"/>
                  </a:lnTo>
                  <a:lnTo>
                    <a:pt x="325548" y="57599"/>
                  </a:lnTo>
                  <a:lnTo>
                    <a:pt x="319838" y="60453"/>
                  </a:lnTo>
                  <a:lnTo>
                    <a:pt x="302066" y="69518"/>
                  </a:lnTo>
                  <a:lnTo>
                    <a:pt x="297927" y="71659"/>
                  </a:lnTo>
                  <a:cubicBezTo>
                    <a:pt x="283652" y="79153"/>
                    <a:pt x="269378" y="86505"/>
                    <a:pt x="255103" y="93784"/>
                  </a:cubicBezTo>
                  <a:lnTo>
                    <a:pt x="252962" y="94855"/>
                  </a:lnTo>
                  <a:lnTo>
                    <a:pt x="235404" y="104205"/>
                  </a:lnTo>
                  <a:lnTo>
                    <a:pt x="229623" y="107345"/>
                  </a:lnTo>
                  <a:lnTo>
                    <a:pt x="216347" y="114482"/>
                  </a:lnTo>
                  <a:lnTo>
                    <a:pt x="209210" y="118194"/>
                  </a:lnTo>
                  <a:lnTo>
                    <a:pt x="197648" y="124546"/>
                  </a:lnTo>
                  <a:lnTo>
                    <a:pt x="190511" y="128400"/>
                  </a:lnTo>
                  <a:lnTo>
                    <a:pt x="179805" y="134395"/>
                  </a:lnTo>
                  <a:lnTo>
                    <a:pt x="172667" y="138250"/>
                  </a:lnTo>
                  <a:lnTo>
                    <a:pt x="162747" y="143959"/>
                  </a:lnTo>
                  <a:lnTo>
                    <a:pt x="156109" y="147813"/>
                  </a:lnTo>
                  <a:lnTo>
                    <a:pt x="146545" y="153452"/>
                  </a:lnTo>
                  <a:lnTo>
                    <a:pt x="140550" y="157021"/>
                  </a:lnTo>
                  <a:cubicBezTo>
                    <a:pt x="137124" y="159019"/>
                    <a:pt x="133913" y="161018"/>
                    <a:pt x="130700" y="163016"/>
                  </a:cubicBezTo>
                  <a:lnTo>
                    <a:pt x="125918" y="165871"/>
                  </a:lnTo>
                  <a:lnTo>
                    <a:pt x="112287" y="174436"/>
                  </a:lnTo>
                  <a:cubicBezTo>
                    <a:pt x="-13259" y="254730"/>
                    <a:pt x="-7834" y="401044"/>
                    <a:pt x="7226" y="471988"/>
                  </a:cubicBezTo>
                  <a:cubicBezTo>
                    <a:pt x="15719" y="499467"/>
                    <a:pt x="27924" y="525646"/>
                    <a:pt x="43555" y="549784"/>
                  </a:cubicBezTo>
                  <a:cubicBezTo>
                    <a:pt x="62326" y="576713"/>
                    <a:pt x="84094" y="601401"/>
                    <a:pt x="108504" y="623369"/>
                  </a:cubicBezTo>
                  <a:close/>
                </a:path>
              </a:pathLst>
            </a:custGeom>
            <a:solidFill>
              <a:srgbClr val="1E2045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iṩlíḑè">
              <a:extLst>
                <a:ext uri="{FF2B5EF4-FFF2-40B4-BE49-F238E27FC236}">
                  <a16:creationId xmlns:a16="http://schemas.microsoft.com/office/drawing/2014/main" id="{FA1EBBFF-C05D-7BA8-43A8-867CD650A50C}"/>
                </a:ext>
              </a:extLst>
            </p:cNvPr>
            <p:cNvSpPr/>
            <p:nvPr/>
          </p:nvSpPr>
          <p:spPr>
            <a:xfrm>
              <a:off x="7553144" y="5147725"/>
              <a:ext cx="728000" cy="233531"/>
            </a:xfrm>
            <a:custGeom>
              <a:avLst/>
              <a:gdLst>
                <a:gd name="connsiteX0" fmla="*/ 727506 w 728000"/>
                <a:gd name="connsiteY0" fmla="*/ -213 h 233531"/>
                <a:gd name="connsiteX1" fmla="*/ -495 w 728000"/>
                <a:gd name="connsiteY1" fmla="*/ 233318 h 23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8000" h="233531">
                  <a:moveTo>
                    <a:pt x="727506" y="-213"/>
                  </a:moveTo>
                  <a:cubicBezTo>
                    <a:pt x="478986" y="57977"/>
                    <a:pt x="235534" y="136072"/>
                    <a:pt x="-495" y="233318"/>
                  </a:cubicBezTo>
                </a:path>
              </a:pathLst>
            </a:custGeom>
            <a:noFill/>
            <a:ln w="7127" cap="flat">
              <a:solidFill>
                <a:srgbClr val="251F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iṥľiďè">
              <a:extLst>
                <a:ext uri="{FF2B5EF4-FFF2-40B4-BE49-F238E27FC236}">
                  <a16:creationId xmlns:a16="http://schemas.microsoft.com/office/drawing/2014/main" id="{9E95A613-E1B4-3077-E05E-D69955E0213C}"/>
                </a:ext>
              </a:extLst>
            </p:cNvPr>
            <p:cNvSpPr/>
            <p:nvPr/>
          </p:nvSpPr>
          <p:spPr>
            <a:xfrm>
              <a:off x="7380342" y="3136586"/>
              <a:ext cx="794716" cy="1114578"/>
            </a:xfrm>
            <a:custGeom>
              <a:avLst/>
              <a:gdLst>
                <a:gd name="connsiteX0" fmla="*/ 536236 w 794716"/>
                <a:gd name="connsiteY0" fmla="*/ 14061 h 1114578"/>
                <a:gd name="connsiteX1" fmla="*/ 203710 w 794716"/>
                <a:gd name="connsiteY1" fmla="*/ 145316 h 1114578"/>
                <a:gd name="connsiteX2" fmla="*/ 229976 w 794716"/>
                <a:gd name="connsiteY2" fmla="*/ 495398 h 1114578"/>
                <a:gd name="connsiteX3" fmla="*/ 2368 w 794716"/>
                <a:gd name="connsiteY3" fmla="*/ 871747 h 1114578"/>
                <a:gd name="connsiteX4" fmla="*/ 685048 w 794716"/>
                <a:gd name="connsiteY4" fmla="*/ 994293 h 1114578"/>
                <a:gd name="connsiteX5" fmla="*/ 536236 w 794716"/>
                <a:gd name="connsiteY5" fmla="*/ 14061 h 111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716" h="1114578">
                  <a:moveTo>
                    <a:pt x="536236" y="14061"/>
                  </a:moveTo>
                  <a:cubicBezTo>
                    <a:pt x="465434" y="-2497"/>
                    <a:pt x="229976" y="-38469"/>
                    <a:pt x="203710" y="145316"/>
                  </a:cubicBezTo>
                  <a:cubicBezTo>
                    <a:pt x="177446" y="329100"/>
                    <a:pt x="194931" y="259512"/>
                    <a:pt x="229976" y="495398"/>
                  </a:cubicBezTo>
                  <a:cubicBezTo>
                    <a:pt x="265020" y="731285"/>
                    <a:pt x="-32605" y="714227"/>
                    <a:pt x="2368" y="871747"/>
                  </a:cubicBezTo>
                  <a:cubicBezTo>
                    <a:pt x="37341" y="1029266"/>
                    <a:pt x="544800" y="1257159"/>
                    <a:pt x="685048" y="994293"/>
                  </a:cubicBezTo>
                  <a:cubicBezTo>
                    <a:pt x="825295" y="731428"/>
                    <a:pt x="880965" y="94784"/>
                    <a:pt x="536236" y="14061"/>
                  </a:cubicBezTo>
                  <a:close/>
                </a:path>
              </a:pathLst>
            </a:custGeom>
            <a:solidFill>
              <a:srgbClr val="1F20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ïšḷíḑè">
              <a:extLst>
                <a:ext uri="{FF2B5EF4-FFF2-40B4-BE49-F238E27FC236}">
                  <a16:creationId xmlns:a16="http://schemas.microsoft.com/office/drawing/2014/main" id="{42B013B7-1843-BDFD-0695-45B9A046041D}"/>
                </a:ext>
              </a:extLst>
            </p:cNvPr>
            <p:cNvSpPr/>
            <p:nvPr/>
          </p:nvSpPr>
          <p:spPr>
            <a:xfrm>
              <a:off x="7329727" y="3695948"/>
              <a:ext cx="1060225" cy="1222393"/>
            </a:xfrm>
            <a:custGeom>
              <a:avLst/>
              <a:gdLst>
                <a:gd name="connsiteX0" fmla="*/ 530180 w 1060225"/>
                <a:gd name="connsiteY0" fmla="*/ 1271 h 1222393"/>
                <a:gd name="connsiteX1" fmla="*/ 780626 w 1060225"/>
                <a:gd name="connsiteY1" fmla="*/ 136023 h 1222393"/>
                <a:gd name="connsiteX2" fmla="*/ 1059480 w 1060225"/>
                <a:gd name="connsiteY2" fmla="*/ 1106691 h 1222393"/>
                <a:gd name="connsiteX3" fmla="*/ 524 w 1060225"/>
                <a:gd name="connsiteY3" fmla="*/ 1140593 h 1222393"/>
                <a:gd name="connsiteX4" fmla="*/ 114291 w 1060225"/>
                <a:gd name="connsiteY4" fmla="*/ 268062 h 1222393"/>
                <a:gd name="connsiteX5" fmla="*/ 530180 w 1060225"/>
                <a:gd name="connsiteY5" fmla="*/ 1271 h 122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225" h="1222393">
                  <a:moveTo>
                    <a:pt x="530180" y="1271"/>
                  </a:moveTo>
                  <a:cubicBezTo>
                    <a:pt x="626533" y="24468"/>
                    <a:pt x="715749" y="67576"/>
                    <a:pt x="780626" y="136023"/>
                  </a:cubicBezTo>
                  <a:cubicBezTo>
                    <a:pt x="844219" y="204541"/>
                    <a:pt x="1068258" y="641056"/>
                    <a:pt x="1059480" y="1106691"/>
                  </a:cubicBezTo>
                  <a:cubicBezTo>
                    <a:pt x="1057409" y="1217747"/>
                    <a:pt x="-38517" y="1282982"/>
                    <a:pt x="524" y="1140593"/>
                  </a:cubicBezTo>
                  <a:cubicBezTo>
                    <a:pt x="114291" y="725489"/>
                    <a:pt x="-34520" y="598161"/>
                    <a:pt x="114291" y="268062"/>
                  </a:cubicBezTo>
                  <a:cubicBezTo>
                    <a:pt x="237481" y="-5081"/>
                    <a:pt x="504414" y="-4795"/>
                    <a:pt x="530180" y="1271"/>
                  </a:cubicBezTo>
                  <a:close/>
                </a:path>
              </a:pathLst>
            </a:custGeom>
            <a:solidFill>
              <a:srgbClr val="FB6168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íšľiḓê">
              <a:extLst>
                <a:ext uri="{FF2B5EF4-FFF2-40B4-BE49-F238E27FC236}">
                  <a16:creationId xmlns:a16="http://schemas.microsoft.com/office/drawing/2014/main" id="{B6AFE69D-2511-9F3D-2BEF-3E07D7AB7B19}"/>
                </a:ext>
              </a:extLst>
            </p:cNvPr>
            <p:cNvSpPr/>
            <p:nvPr/>
          </p:nvSpPr>
          <p:spPr>
            <a:xfrm>
              <a:off x="7477444" y="5026169"/>
              <a:ext cx="301070" cy="300833"/>
            </a:xfrm>
            <a:custGeom>
              <a:avLst/>
              <a:gdLst>
                <a:gd name="connsiteX0" fmla="*/ 102469 w 301070"/>
                <a:gd name="connsiteY0" fmla="*/ 8145 h 300833"/>
                <a:gd name="connsiteX1" fmla="*/ 14609 w 301070"/>
                <a:gd name="connsiteY1" fmla="*/ 83229 h 300833"/>
                <a:gd name="connsiteX2" fmla="*/ 7471 w 301070"/>
                <a:gd name="connsiteY2" fmla="*/ 196925 h 300833"/>
                <a:gd name="connsiteX3" fmla="*/ 81628 w 301070"/>
                <a:gd name="connsiteY3" fmla="*/ 284071 h 300833"/>
                <a:gd name="connsiteX4" fmla="*/ 196823 w 301070"/>
                <a:gd name="connsiteY4" fmla="*/ 292136 h 300833"/>
                <a:gd name="connsiteX5" fmla="*/ 239148 w 301070"/>
                <a:gd name="connsiteY5" fmla="*/ 270082 h 300833"/>
                <a:gd name="connsiteX6" fmla="*/ 283684 w 301070"/>
                <a:gd name="connsiteY6" fmla="*/ 215554 h 300833"/>
                <a:gd name="connsiteX7" fmla="*/ 292749 w 301070"/>
                <a:gd name="connsiteY7" fmla="*/ 100786 h 300833"/>
                <a:gd name="connsiteX8" fmla="*/ 103397 w 301070"/>
                <a:gd name="connsiteY8" fmla="*/ 7831 h 300833"/>
                <a:gd name="connsiteX9" fmla="*/ 102469 w 301070"/>
                <a:gd name="connsiteY9" fmla="*/ 8145 h 30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070" h="300833">
                  <a:moveTo>
                    <a:pt x="102469" y="8145"/>
                  </a:moveTo>
                  <a:cubicBezTo>
                    <a:pt x="64428" y="20649"/>
                    <a:pt x="32881" y="47628"/>
                    <a:pt x="14609" y="83229"/>
                  </a:cubicBezTo>
                  <a:cubicBezTo>
                    <a:pt x="-2663" y="118708"/>
                    <a:pt x="-5232" y="159562"/>
                    <a:pt x="7471" y="196925"/>
                  </a:cubicBezTo>
                  <a:cubicBezTo>
                    <a:pt x="19248" y="234889"/>
                    <a:pt x="46013" y="266378"/>
                    <a:pt x="81628" y="284071"/>
                  </a:cubicBezTo>
                  <a:cubicBezTo>
                    <a:pt x="117172" y="302864"/>
                    <a:pt x="158996" y="305790"/>
                    <a:pt x="196823" y="292136"/>
                  </a:cubicBezTo>
                  <a:cubicBezTo>
                    <a:pt x="211741" y="286412"/>
                    <a:pt x="225944" y="279011"/>
                    <a:pt x="239148" y="270082"/>
                  </a:cubicBezTo>
                  <a:cubicBezTo>
                    <a:pt x="258133" y="255758"/>
                    <a:pt x="273477" y="237051"/>
                    <a:pt x="283684" y="215554"/>
                  </a:cubicBezTo>
                  <a:cubicBezTo>
                    <a:pt x="303383" y="178725"/>
                    <a:pt x="305096" y="142040"/>
                    <a:pt x="292749" y="100786"/>
                  </a:cubicBezTo>
                  <a:cubicBezTo>
                    <a:pt x="266127" y="22826"/>
                    <a:pt x="181336" y="-18791"/>
                    <a:pt x="103397" y="7831"/>
                  </a:cubicBezTo>
                  <a:cubicBezTo>
                    <a:pt x="103040" y="7938"/>
                    <a:pt x="102755" y="8038"/>
                    <a:pt x="102469" y="8145"/>
                  </a:cubicBezTo>
                  <a:close/>
                </a:path>
              </a:pathLst>
            </a:custGeom>
            <a:solidFill>
              <a:srgbClr val="F9C6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ï$ļiḍè">
              <a:extLst>
                <a:ext uri="{FF2B5EF4-FFF2-40B4-BE49-F238E27FC236}">
                  <a16:creationId xmlns:a16="http://schemas.microsoft.com/office/drawing/2014/main" id="{331707C2-2CCC-7824-84A4-F8EBF07E4F74}"/>
                </a:ext>
              </a:extLst>
            </p:cNvPr>
            <p:cNvSpPr/>
            <p:nvPr/>
          </p:nvSpPr>
          <p:spPr>
            <a:xfrm>
              <a:off x="6937174" y="3719964"/>
              <a:ext cx="1022286" cy="1273425"/>
            </a:xfrm>
            <a:custGeom>
              <a:avLst/>
              <a:gdLst>
                <a:gd name="connsiteX0" fmla="*/ 742231 w 1022286"/>
                <a:gd name="connsiteY0" fmla="*/ 39778 h 1273425"/>
                <a:gd name="connsiteX1" fmla="*/ 358033 w 1022286"/>
                <a:gd name="connsiteY1" fmla="*/ 35067 h 1273425"/>
                <a:gd name="connsiteX2" fmla="*/ 52843 w 1022286"/>
                <a:gd name="connsiteY2" fmla="*/ 270597 h 1273425"/>
                <a:gd name="connsiteX3" fmla="*/ 13874 w 1022286"/>
                <a:gd name="connsiteY3" fmla="*/ 582424 h 1273425"/>
                <a:gd name="connsiteX4" fmla="*/ 46135 w 1022286"/>
                <a:gd name="connsiteY4" fmla="*/ 626818 h 1273425"/>
                <a:gd name="connsiteX5" fmla="*/ 102661 w 1022286"/>
                <a:gd name="connsiteY5" fmla="*/ 631600 h 1273425"/>
                <a:gd name="connsiteX6" fmla="*/ 187380 w 1022286"/>
                <a:gd name="connsiteY6" fmla="*/ 603050 h 1273425"/>
                <a:gd name="connsiteX7" fmla="*/ 233202 w 1022286"/>
                <a:gd name="connsiteY7" fmla="*/ 523113 h 1273425"/>
                <a:gd name="connsiteX8" fmla="*/ 254186 w 1022286"/>
                <a:gd name="connsiteY8" fmla="*/ 360669 h 1273425"/>
                <a:gd name="connsiteX9" fmla="*/ 424623 w 1022286"/>
                <a:gd name="connsiteY9" fmla="*/ 233982 h 1273425"/>
                <a:gd name="connsiteX10" fmla="*/ 635315 w 1022286"/>
                <a:gd name="connsiteY10" fmla="*/ 235767 h 1273425"/>
                <a:gd name="connsiteX11" fmla="*/ 766355 w 1022286"/>
                <a:gd name="connsiteY11" fmla="*/ 398853 h 1273425"/>
                <a:gd name="connsiteX12" fmla="*/ 747014 w 1022286"/>
                <a:gd name="connsiteY12" fmla="*/ 649443 h 1273425"/>
                <a:gd name="connsiteX13" fmla="*/ 459810 w 1022286"/>
                <a:gd name="connsiteY13" fmla="*/ 806891 h 1273425"/>
                <a:gd name="connsiteX14" fmla="*/ 422768 w 1022286"/>
                <a:gd name="connsiteY14" fmla="*/ 818881 h 1273425"/>
                <a:gd name="connsiteX15" fmla="*/ 377589 w 1022286"/>
                <a:gd name="connsiteY15" fmla="*/ 906755 h 1273425"/>
                <a:gd name="connsiteX16" fmla="*/ 377732 w 1022286"/>
                <a:gd name="connsiteY16" fmla="*/ 907241 h 1273425"/>
                <a:gd name="connsiteX17" fmla="*/ 485718 w 1022286"/>
                <a:gd name="connsiteY17" fmla="*/ 1225491 h 1273425"/>
                <a:gd name="connsiteX18" fmla="*/ 520191 w 1022286"/>
                <a:gd name="connsiteY18" fmla="*/ 1266316 h 1273425"/>
                <a:gd name="connsiteX19" fmla="*/ 574078 w 1022286"/>
                <a:gd name="connsiteY19" fmla="*/ 1270528 h 1273425"/>
                <a:gd name="connsiteX20" fmla="*/ 660367 w 1022286"/>
                <a:gd name="connsiteY20" fmla="*/ 1240979 h 1273425"/>
                <a:gd name="connsiteX21" fmla="*/ 678995 w 1022286"/>
                <a:gd name="connsiteY21" fmla="*/ 1231558 h 1273425"/>
                <a:gd name="connsiteX22" fmla="*/ 703834 w 1022286"/>
                <a:gd name="connsiteY22" fmla="*/ 1153619 h 1273425"/>
                <a:gd name="connsiteX23" fmla="*/ 634816 w 1022286"/>
                <a:gd name="connsiteY23" fmla="*/ 947210 h 1273425"/>
                <a:gd name="connsiteX24" fmla="*/ 637671 w 1022286"/>
                <a:gd name="connsiteY24" fmla="*/ 941000 h 1273425"/>
                <a:gd name="connsiteX25" fmla="*/ 967269 w 1022286"/>
                <a:gd name="connsiteY25" fmla="*/ 712608 h 1273425"/>
                <a:gd name="connsiteX26" fmla="*/ 988681 w 1022286"/>
                <a:gd name="connsiteY26" fmla="*/ 340471 h 1273425"/>
                <a:gd name="connsiteX27" fmla="*/ 742660 w 1022286"/>
                <a:gd name="connsiteY27" fmla="*/ 39921 h 12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22286" h="1273425">
                  <a:moveTo>
                    <a:pt x="742231" y="39778"/>
                  </a:moveTo>
                  <a:cubicBezTo>
                    <a:pt x="629392" y="-12182"/>
                    <a:pt x="499564" y="-13252"/>
                    <a:pt x="358033" y="35067"/>
                  </a:cubicBezTo>
                  <a:cubicBezTo>
                    <a:pt x="215645" y="81887"/>
                    <a:pt x="113724" y="161254"/>
                    <a:pt x="52843" y="270597"/>
                  </a:cubicBezTo>
                  <a:cubicBezTo>
                    <a:pt x="-1828" y="364951"/>
                    <a:pt x="-13819" y="470440"/>
                    <a:pt x="13874" y="582424"/>
                  </a:cubicBezTo>
                  <a:cubicBezTo>
                    <a:pt x="17157" y="601430"/>
                    <a:pt x="29076" y="617832"/>
                    <a:pt x="46135" y="626818"/>
                  </a:cubicBezTo>
                  <a:cubicBezTo>
                    <a:pt x="63406" y="636460"/>
                    <a:pt x="84033" y="638201"/>
                    <a:pt x="102661" y="631600"/>
                  </a:cubicBezTo>
                  <a:lnTo>
                    <a:pt x="187380" y="603050"/>
                  </a:lnTo>
                  <a:cubicBezTo>
                    <a:pt x="221497" y="592823"/>
                    <a:pt x="241624" y="557700"/>
                    <a:pt x="233202" y="523113"/>
                  </a:cubicBezTo>
                  <a:cubicBezTo>
                    <a:pt x="221354" y="461447"/>
                    <a:pt x="226564" y="408917"/>
                    <a:pt x="254186" y="360669"/>
                  </a:cubicBezTo>
                  <a:cubicBezTo>
                    <a:pt x="285233" y="303571"/>
                    <a:pt x="343045" y="260747"/>
                    <a:pt x="424623" y="233982"/>
                  </a:cubicBezTo>
                  <a:cubicBezTo>
                    <a:pt x="505132" y="205862"/>
                    <a:pt x="577432" y="207361"/>
                    <a:pt x="635315" y="235767"/>
                  </a:cubicBezTo>
                  <a:cubicBezTo>
                    <a:pt x="695839" y="264744"/>
                    <a:pt x="739306" y="319987"/>
                    <a:pt x="766355" y="398853"/>
                  </a:cubicBezTo>
                  <a:cubicBezTo>
                    <a:pt x="803041" y="507411"/>
                    <a:pt x="795904" y="592131"/>
                    <a:pt x="747014" y="649443"/>
                  </a:cubicBezTo>
                  <a:cubicBezTo>
                    <a:pt x="693341" y="709753"/>
                    <a:pt x="596417" y="761498"/>
                    <a:pt x="459810" y="806891"/>
                  </a:cubicBezTo>
                  <a:lnTo>
                    <a:pt x="422768" y="818881"/>
                  </a:lnTo>
                  <a:cubicBezTo>
                    <a:pt x="386011" y="830665"/>
                    <a:pt x="365812" y="870013"/>
                    <a:pt x="377589" y="906755"/>
                  </a:cubicBezTo>
                  <a:cubicBezTo>
                    <a:pt x="377660" y="906920"/>
                    <a:pt x="377660" y="907076"/>
                    <a:pt x="377732" y="907241"/>
                  </a:cubicBezTo>
                  <a:lnTo>
                    <a:pt x="485718" y="1225491"/>
                  </a:lnTo>
                  <a:cubicBezTo>
                    <a:pt x="491571" y="1243027"/>
                    <a:pt x="503847" y="1257645"/>
                    <a:pt x="520191" y="1266316"/>
                  </a:cubicBezTo>
                  <a:cubicBezTo>
                    <a:pt x="537178" y="1273732"/>
                    <a:pt x="556163" y="1275217"/>
                    <a:pt x="574078" y="1270528"/>
                  </a:cubicBezTo>
                  <a:lnTo>
                    <a:pt x="660367" y="1240979"/>
                  </a:lnTo>
                  <a:cubicBezTo>
                    <a:pt x="667005" y="1238752"/>
                    <a:pt x="673286" y="1235576"/>
                    <a:pt x="678995" y="1231558"/>
                  </a:cubicBezTo>
                  <a:cubicBezTo>
                    <a:pt x="703119" y="1213608"/>
                    <a:pt x="713112" y="1182240"/>
                    <a:pt x="703834" y="1153619"/>
                  </a:cubicBezTo>
                  <a:lnTo>
                    <a:pt x="634816" y="947210"/>
                  </a:lnTo>
                  <a:cubicBezTo>
                    <a:pt x="632817" y="943998"/>
                    <a:pt x="634816" y="940429"/>
                    <a:pt x="637671" y="941000"/>
                  </a:cubicBezTo>
                  <a:cubicBezTo>
                    <a:pt x="794691" y="882617"/>
                    <a:pt x="907388" y="805392"/>
                    <a:pt x="967269" y="712608"/>
                  </a:cubicBezTo>
                  <a:cubicBezTo>
                    <a:pt x="1032504" y="613828"/>
                    <a:pt x="1038642" y="487641"/>
                    <a:pt x="988681" y="340471"/>
                  </a:cubicBezTo>
                  <a:cubicBezTo>
                    <a:pt x="939577" y="190588"/>
                    <a:pt x="856999" y="90666"/>
                    <a:pt x="742660" y="39921"/>
                  </a:cubicBezTo>
                  <a:close/>
                </a:path>
              </a:pathLst>
            </a:custGeom>
            <a:solidFill>
              <a:srgbClr val="F9C6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îṥ1îḋé">
              <a:extLst>
                <a:ext uri="{FF2B5EF4-FFF2-40B4-BE49-F238E27FC236}">
                  <a16:creationId xmlns:a16="http://schemas.microsoft.com/office/drawing/2014/main" id="{AAF37F1D-31AE-1471-74A4-C9806EB5ED8B}"/>
                </a:ext>
              </a:extLst>
            </p:cNvPr>
            <p:cNvSpPr/>
            <p:nvPr/>
          </p:nvSpPr>
          <p:spPr>
            <a:xfrm>
              <a:off x="7946541" y="3873471"/>
              <a:ext cx="418836" cy="712500"/>
            </a:xfrm>
            <a:custGeom>
              <a:avLst/>
              <a:gdLst>
                <a:gd name="connsiteX0" fmla="*/ 309056 w 418836"/>
                <a:gd name="connsiteY0" fmla="*/ 712194 h 712500"/>
                <a:gd name="connsiteX1" fmla="*/ 343172 w 418836"/>
                <a:gd name="connsiteY1" fmla="*/ 106954 h 712500"/>
                <a:gd name="connsiteX2" fmla="*/ 9719 w 418836"/>
                <a:gd name="connsiteY2" fmla="*/ 46288 h 712500"/>
                <a:gd name="connsiteX3" fmla="*/ 80021 w 418836"/>
                <a:gd name="connsiteY3" fmla="*/ 423135 h 71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8836" h="712500">
                  <a:moveTo>
                    <a:pt x="309056" y="712194"/>
                  </a:moveTo>
                  <a:cubicBezTo>
                    <a:pt x="518891" y="720188"/>
                    <a:pt x="366154" y="208375"/>
                    <a:pt x="343172" y="106954"/>
                  </a:cubicBezTo>
                  <a:cubicBezTo>
                    <a:pt x="320190" y="5534"/>
                    <a:pt x="37126" y="-42286"/>
                    <a:pt x="9719" y="46288"/>
                  </a:cubicBezTo>
                  <a:cubicBezTo>
                    <a:pt x="-34675" y="189747"/>
                    <a:pt x="80021" y="423135"/>
                    <a:pt x="80021" y="423135"/>
                  </a:cubicBezTo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îşḷiḋé">
              <a:extLst>
                <a:ext uri="{FF2B5EF4-FFF2-40B4-BE49-F238E27FC236}">
                  <a16:creationId xmlns:a16="http://schemas.microsoft.com/office/drawing/2014/main" id="{492E1D0B-710A-BBF4-A2C0-201B2AE404F8}"/>
                </a:ext>
              </a:extLst>
            </p:cNvPr>
            <p:cNvSpPr/>
            <p:nvPr/>
          </p:nvSpPr>
          <p:spPr>
            <a:xfrm>
              <a:off x="7444831" y="4368407"/>
              <a:ext cx="903621" cy="474901"/>
            </a:xfrm>
            <a:custGeom>
              <a:avLst/>
              <a:gdLst>
                <a:gd name="connsiteX0" fmla="*/ 110814 w 903621"/>
                <a:gd name="connsiteY0" fmla="*/ 336594 h 474901"/>
                <a:gd name="connsiteX1" fmla="*/ 21884 w 903621"/>
                <a:gd name="connsiteY1" fmla="*/ 444652 h 474901"/>
                <a:gd name="connsiteX2" fmla="*/ 123590 w 903621"/>
                <a:gd name="connsiteY2" fmla="*/ 388339 h 474901"/>
                <a:gd name="connsiteX3" fmla="*/ 64851 w 903621"/>
                <a:gd name="connsiteY3" fmla="*/ 472345 h 474901"/>
                <a:gd name="connsiteX4" fmla="*/ 213805 w 903621"/>
                <a:gd name="connsiteY4" fmla="*/ 365928 h 474901"/>
                <a:gd name="connsiteX5" fmla="*/ 856873 w 903621"/>
                <a:gd name="connsiteY5" fmla="*/ 208908 h 474901"/>
                <a:gd name="connsiteX6" fmla="*/ 879926 w 903621"/>
                <a:gd name="connsiteY6" fmla="*/ -213 h 474901"/>
                <a:gd name="connsiteX7" fmla="*/ 183043 w 903621"/>
                <a:gd name="connsiteY7" fmla="*/ 204769 h 474901"/>
                <a:gd name="connsiteX8" fmla="*/ 1543 w 903621"/>
                <a:gd name="connsiteY8" fmla="*/ 399045 h 474901"/>
                <a:gd name="connsiteX9" fmla="*/ 110814 w 903621"/>
                <a:gd name="connsiteY9" fmla="*/ 336594 h 4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621" h="474901">
                  <a:moveTo>
                    <a:pt x="110814" y="336594"/>
                  </a:moveTo>
                  <a:cubicBezTo>
                    <a:pt x="110814" y="336594"/>
                    <a:pt x="8538" y="431163"/>
                    <a:pt x="21884" y="444652"/>
                  </a:cubicBezTo>
                  <a:cubicBezTo>
                    <a:pt x="32304" y="455287"/>
                    <a:pt x="125303" y="382201"/>
                    <a:pt x="123590" y="388339"/>
                  </a:cubicBezTo>
                  <a:cubicBezTo>
                    <a:pt x="119950" y="403542"/>
                    <a:pt x="59355" y="464422"/>
                    <a:pt x="64851" y="472345"/>
                  </a:cubicBezTo>
                  <a:cubicBezTo>
                    <a:pt x="75984" y="488190"/>
                    <a:pt x="145430" y="420457"/>
                    <a:pt x="213805" y="365928"/>
                  </a:cubicBezTo>
                  <a:cubicBezTo>
                    <a:pt x="319436" y="281709"/>
                    <a:pt x="694643" y="328101"/>
                    <a:pt x="856873" y="208908"/>
                  </a:cubicBezTo>
                  <a:cubicBezTo>
                    <a:pt x="910116" y="169725"/>
                    <a:pt x="916826" y="66163"/>
                    <a:pt x="879926" y="-213"/>
                  </a:cubicBezTo>
                  <a:cubicBezTo>
                    <a:pt x="879926" y="-213"/>
                    <a:pt x="294243" y="128257"/>
                    <a:pt x="183043" y="204769"/>
                  </a:cubicBezTo>
                  <a:cubicBezTo>
                    <a:pt x="62995" y="287133"/>
                    <a:pt x="-14231" y="387411"/>
                    <a:pt x="1543" y="399045"/>
                  </a:cubicBezTo>
                  <a:cubicBezTo>
                    <a:pt x="16959" y="412749"/>
                    <a:pt x="110814" y="336594"/>
                    <a:pt x="110814" y="336594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ïṡlíḍê">
              <a:extLst>
                <a:ext uri="{FF2B5EF4-FFF2-40B4-BE49-F238E27FC236}">
                  <a16:creationId xmlns:a16="http://schemas.microsoft.com/office/drawing/2014/main" id="{D07DADD9-F166-183D-243E-6F269300DB69}"/>
                </a:ext>
              </a:extLst>
            </p:cNvPr>
            <p:cNvSpPr/>
            <p:nvPr/>
          </p:nvSpPr>
          <p:spPr>
            <a:xfrm>
              <a:off x="8020919" y="4406020"/>
              <a:ext cx="155664" cy="45183"/>
            </a:xfrm>
            <a:custGeom>
              <a:avLst/>
              <a:gdLst>
                <a:gd name="connsiteX0" fmla="*/ 152171 w 155664"/>
                <a:gd name="connsiteY0" fmla="*/ -213 h 45183"/>
                <a:gd name="connsiteX1" fmla="*/ -495 w 155664"/>
                <a:gd name="connsiteY1" fmla="*/ 34474 h 45183"/>
                <a:gd name="connsiteX2" fmla="*/ 3074 w 155664"/>
                <a:gd name="connsiteY2" fmla="*/ 44965 h 45183"/>
                <a:gd name="connsiteX3" fmla="*/ 155169 w 155664"/>
                <a:gd name="connsiteY3" fmla="*/ 11777 h 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664" h="45183">
                  <a:moveTo>
                    <a:pt x="152171" y="-213"/>
                  </a:moveTo>
                  <a:cubicBezTo>
                    <a:pt x="100070" y="5118"/>
                    <a:pt x="48824" y="16766"/>
                    <a:pt x="-495" y="34474"/>
                  </a:cubicBezTo>
                  <a:lnTo>
                    <a:pt x="3074" y="44965"/>
                  </a:lnTo>
                  <a:cubicBezTo>
                    <a:pt x="4502" y="45393"/>
                    <a:pt x="79300" y="17273"/>
                    <a:pt x="155169" y="11777"/>
                  </a:cubicBezTo>
                  <a:close/>
                </a:path>
              </a:pathLst>
            </a:custGeom>
            <a:solidFill>
              <a:srgbClr val="251F33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iŝlïḓe">
              <a:extLst>
                <a:ext uri="{FF2B5EF4-FFF2-40B4-BE49-F238E27FC236}">
                  <a16:creationId xmlns:a16="http://schemas.microsoft.com/office/drawing/2014/main" id="{6D4FE470-B8B5-9AD5-E5D1-F58E53D0825C}"/>
                </a:ext>
              </a:extLst>
            </p:cNvPr>
            <p:cNvSpPr/>
            <p:nvPr/>
          </p:nvSpPr>
          <p:spPr>
            <a:xfrm>
              <a:off x="7860527" y="3697432"/>
              <a:ext cx="530004" cy="599530"/>
            </a:xfrm>
            <a:custGeom>
              <a:avLst/>
              <a:gdLst>
                <a:gd name="connsiteX0" fmla="*/ 527681 w 530004"/>
                <a:gd name="connsiteY0" fmla="*/ 599317 h 599530"/>
                <a:gd name="connsiteX1" fmla="*/ -477 w 530004"/>
                <a:gd name="connsiteY1" fmla="*/ -213 h 599530"/>
                <a:gd name="connsiteX2" fmla="*/ 105940 w 530004"/>
                <a:gd name="connsiteY2" fmla="*/ 539435 h 59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004" h="599530">
                  <a:moveTo>
                    <a:pt x="527681" y="599317"/>
                  </a:moveTo>
                  <a:cubicBezTo>
                    <a:pt x="544026" y="529943"/>
                    <a:pt x="457379" y="34045"/>
                    <a:pt x="-477" y="-213"/>
                  </a:cubicBezTo>
                  <a:cubicBezTo>
                    <a:pt x="-2118" y="-213"/>
                    <a:pt x="105940" y="539435"/>
                    <a:pt x="105940" y="539435"/>
                  </a:cubicBezTo>
                  <a:close/>
                </a:path>
              </a:pathLst>
            </a:custGeom>
            <a:solidFill>
              <a:srgbClr val="FB6168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işļíḑè">
              <a:extLst>
                <a:ext uri="{FF2B5EF4-FFF2-40B4-BE49-F238E27FC236}">
                  <a16:creationId xmlns:a16="http://schemas.microsoft.com/office/drawing/2014/main" id="{0732A0F7-D53C-29DD-4E1A-CC6BDE5D6C78}"/>
                </a:ext>
              </a:extLst>
            </p:cNvPr>
            <p:cNvSpPr/>
            <p:nvPr/>
          </p:nvSpPr>
          <p:spPr>
            <a:xfrm>
              <a:off x="7608828" y="3284231"/>
              <a:ext cx="363241" cy="514642"/>
            </a:xfrm>
            <a:custGeom>
              <a:avLst/>
              <a:gdLst>
                <a:gd name="connsiteX0" fmla="*/ 300183 w 363241"/>
                <a:gd name="connsiteY0" fmla="*/ 69757 h 514642"/>
                <a:gd name="connsiteX1" fmla="*/ 138524 w 363241"/>
                <a:gd name="connsiteY1" fmla="*/ 26 h 514642"/>
                <a:gd name="connsiteX2" fmla="*/ 14621 w 363241"/>
                <a:gd name="connsiteY2" fmla="*/ 266817 h 514642"/>
                <a:gd name="connsiteX3" fmla="*/ 93773 w 363241"/>
                <a:gd name="connsiteY3" fmla="*/ 372806 h 514642"/>
                <a:gd name="connsiteX4" fmla="*/ 58087 w 363241"/>
                <a:gd name="connsiteY4" fmla="*/ 460380 h 514642"/>
                <a:gd name="connsiteX5" fmla="*/ 104337 w 363241"/>
                <a:gd name="connsiteY5" fmla="*/ 503204 h 514642"/>
                <a:gd name="connsiteX6" fmla="*/ 312531 w 363241"/>
                <a:gd name="connsiteY6" fmla="*/ 416414 h 514642"/>
                <a:gd name="connsiteX7" fmla="*/ 333586 w 363241"/>
                <a:gd name="connsiteY7" fmla="*/ 358531 h 514642"/>
                <a:gd name="connsiteX8" fmla="*/ 299827 w 363241"/>
                <a:gd name="connsiteY8" fmla="*/ 69615 h 5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241" h="514642">
                  <a:moveTo>
                    <a:pt x="300183" y="69757"/>
                  </a:moveTo>
                  <a:cubicBezTo>
                    <a:pt x="300183" y="69757"/>
                    <a:pt x="237732" y="-4970"/>
                    <a:pt x="138524" y="26"/>
                  </a:cubicBezTo>
                  <a:cubicBezTo>
                    <a:pt x="39317" y="5023"/>
                    <a:pt x="-33269" y="178886"/>
                    <a:pt x="14621" y="266817"/>
                  </a:cubicBezTo>
                  <a:cubicBezTo>
                    <a:pt x="50308" y="332766"/>
                    <a:pt x="93631" y="293582"/>
                    <a:pt x="93773" y="372806"/>
                  </a:cubicBezTo>
                  <a:cubicBezTo>
                    <a:pt x="93773" y="419126"/>
                    <a:pt x="58087" y="460380"/>
                    <a:pt x="58087" y="460380"/>
                  </a:cubicBezTo>
                  <a:cubicBezTo>
                    <a:pt x="62156" y="479436"/>
                    <a:pt x="80213" y="493639"/>
                    <a:pt x="104337" y="503204"/>
                  </a:cubicBezTo>
                  <a:cubicBezTo>
                    <a:pt x="184988" y="535464"/>
                    <a:pt x="276844" y="495638"/>
                    <a:pt x="312531" y="416414"/>
                  </a:cubicBezTo>
                  <a:cubicBezTo>
                    <a:pt x="321381" y="397836"/>
                    <a:pt x="328447" y="378451"/>
                    <a:pt x="333586" y="358531"/>
                  </a:cubicBezTo>
                  <a:cubicBezTo>
                    <a:pt x="355783" y="257539"/>
                    <a:pt x="400177" y="152193"/>
                    <a:pt x="299827" y="69615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ïs1ïḑè">
              <a:extLst>
                <a:ext uri="{FF2B5EF4-FFF2-40B4-BE49-F238E27FC236}">
                  <a16:creationId xmlns:a16="http://schemas.microsoft.com/office/drawing/2014/main" id="{DBBC7B8A-1838-E64C-0150-2210FCBC6BED}"/>
                </a:ext>
              </a:extLst>
            </p:cNvPr>
            <p:cNvSpPr/>
            <p:nvPr/>
          </p:nvSpPr>
          <p:spPr>
            <a:xfrm>
              <a:off x="7852703" y="3311235"/>
              <a:ext cx="135268" cy="272073"/>
            </a:xfrm>
            <a:custGeom>
              <a:avLst/>
              <a:gdLst>
                <a:gd name="connsiteX0" fmla="*/ 49885 w 135268"/>
                <a:gd name="connsiteY0" fmla="*/ -213 h 272073"/>
                <a:gd name="connsiteX1" fmla="*/ 29830 w 135268"/>
                <a:gd name="connsiteY1" fmla="*/ 98566 h 272073"/>
                <a:gd name="connsiteX2" fmla="*/ 31685 w 135268"/>
                <a:gd name="connsiteY2" fmla="*/ 158020 h 272073"/>
                <a:gd name="connsiteX3" fmla="*/ 12129 w 135268"/>
                <a:gd name="connsiteY3" fmla="*/ 202770 h 272073"/>
                <a:gd name="connsiteX4" fmla="*/ 96277 w 135268"/>
                <a:gd name="connsiteY4" fmla="*/ 176791 h 272073"/>
                <a:gd name="connsiteX5" fmla="*/ 50670 w 135268"/>
                <a:gd name="connsiteY5" fmla="*/ 269575 h 272073"/>
                <a:gd name="connsiteX6" fmla="*/ 130608 w 135268"/>
                <a:gd name="connsiteY6" fmla="*/ 169653 h 272073"/>
                <a:gd name="connsiteX7" fmla="*/ 49885 w 135268"/>
                <a:gd name="connsiteY7" fmla="*/ 143 h 27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268" h="272073">
                  <a:moveTo>
                    <a:pt x="49885" y="-213"/>
                  </a:moveTo>
                  <a:cubicBezTo>
                    <a:pt x="49885" y="-213"/>
                    <a:pt x="7061" y="60739"/>
                    <a:pt x="29830" y="98566"/>
                  </a:cubicBezTo>
                  <a:cubicBezTo>
                    <a:pt x="52597" y="136394"/>
                    <a:pt x="55738" y="128543"/>
                    <a:pt x="31685" y="158020"/>
                  </a:cubicBezTo>
                  <a:cubicBezTo>
                    <a:pt x="7633" y="187497"/>
                    <a:pt x="-15635" y="203627"/>
                    <a:pt x="12129" y="202770"/>
                  </a:cubicBezTo>
                  <a:cubicBezTo>
                    <a:pt x="39893" y="201914"/>
                    <a:pt x="79006" y="151739"/>
                    <a:pt x="96277" y="176791"/>
                  </a:cubicBezTo>
                  <a:cubicBezTo>
                    <a:pt x="113550" y="201843"/>
                    <a:pt x="61091" y="258655"/>
                    <a:pt x="50670" y="269575"/>
                  </a:cubicBezTo>
                  <a:cubicBezTo>
                    <a:pt x="40250" y="280495"/>
                    <a:pt x="110552" y="253088"/>
                    <a:pt x="130608" y="169653"/>
                  </a:cubicBezTo>
                  <a:cubicBezTo>
                    <a:pt x="148879" y="86718"/>
                    <a:pt x="104342" y="16059"/>
                    <a:pt x="49885" y="143"/>
                  </a:cubicBezTo>
                  <a:close/>
                </a:path>
              </a:pathLst>
            </a:custGeom>
            <a:solidFill>
              <a:srgbClr val="1F2046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íśļiḓé">
              <a:extLst>
                <a:ext uri="{FF2B5EF4-FFF2-40B4-BE49-F238E27FC236}">
                  <a16:creationId xmlns:a16="http://schemas.microsoft.com/office/drawing/2014/main" id="{B4345C1D-F3BC-7921-BF96-043984B200E1}"/>
                </a:ext>
              </a:extLst>
            </p:cNvPr>
            <p:cNvSpPr/>
            <p:nvPr/>
          </p:nvSpPr>
          <p:spPr>
            <a:xfrm>
              <a:off x="7880082" y="3467743"/>
              <a:ext cx="136381" cy="123014"/>
            </a:xfrm>
            <a:custGeom>
              <a:avLst/>
              <a:gdLst>
                <a:gd name="connsiteX0" fmla="*/ 28145 w 136381"/>
                <a:gd name="connsiteY0" fmla="*/ 26849 h 123014"/>
                <a:gd name="connsiteX1" fmla="*/ 125853 w 136381"/>
                <a:gd name="connsiteY1" fmla="*/ 15286 h 123014"/>
                <a:gd name="connsiteX2" fmla="*/ 49128 w 136381"/>
                <a:gd name="connsiteY2" fmla="*/ 122345 h 123014"/>
                <a:gd name="connsiteX3" fmla="*/ 28145 w 136381"/>
                <a:gd name="connsiteY3" fmla="*/ 26992 h 12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381" h="123014">
                  <a:moveTo>
                    <a:pt x="28145" y="26849"/>
                  </a:moveTo>
                  <a:cubicBezTo>
                    <a:pt x="32355" y="23994"/>
                    <a:pt x="96448" y="-24254"/>
                    <a:pt x="125853" y="15286"/>
                  </a:cubicBezTo>
                  <a:cubicBezTo>
                    <a:pt x="152476" y="50973"/>
                    <a:pt x="125853" y="129483"/>
                    <a:pt x="49128" y="122345"/>
                  </a:cubicBezTo>
                  <a:cubicBezTo>
                    <a:pt x="-27883" y="116707"/>
                    <a:pt x="951" y="41480"/>
                    <a:pt x="28145" y="26992"/>
                  </a:cubicBezTo>
                  <a:close/>
                </a:path>
              </a:pathLst>
            </a:custGeom>
            <a:solidFill>
              <a:srgbClr val="FCBA9F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îSļîḋè">
              <a:extLst>
                <a:ext uri="{FF2B5EF4-FFF2-40B4-BE49-F238E27FC236}">
                  <a16:creationId xmlns:a16="http://schemas.microsoft.com/office/drawing/2014/main" id="{781045AD-C0E3-2CCF-B5B1-22D618508737}"/>
                </a:ext>
              </a:extLst>
            </p:cNvPr>
            <p:cNvSpPr/>
            <p:nvPr/>
          </p:nvSpPr>
          <p:spPr>
            <a:xfrm>
              <a:off x="7148787" y="3821942"/>
              <a:ext cx="192402" cy="276311"/>
            </a:xfrm>
            <a:custGeom>
              <a:avLst/>
              <a:gdLst>
                <a:gd name="connsiteX0" fmla="*/ 21162 w 192402"/>
                <a:gd name="connsiteY0" fmla="*/ 64629 h 276311"/>
                <a:gd name="connsiteX1" fmla="*/ 114517 w 192402"/>
                <a:gd name="connsiteY1" fmla="*/ 394 h 276311"/>
                <a:gd name="connsiteX2" fmla="*/ 57419 w 192402"/>
                <a:gd name="connsiteY2" fmla="*/ 86755 h 276311"/>
                <a:gd name="connsiteX3" fmla="*/ 173542 w 192402"/>
                <a:gd name="connsiteY3" fmla="*/ 43931 h 276311"/>
                <a:gd name="connsiteX4" fmla="*/ 91249 w 192402"/>
                <a:gd name="connsiteY4" fmla="*/ 131505 h 276311"/>
                <a:gd name="connsiteX5" fmla="*/ 190457 w 192402"/>
                <a:gd name="connsiteY5" fmla="*/ 100173 h 276311"/>
                <a:gd name="connsiteX6" fmla="*/ 107379 w 192402"/>
                <a:gd name="connsiteY6" fmla="*/ 192957 h 276311"/>
                <a:gd name="connsiteX7" fmla="*/ 120440 w 192402"/>
                <a:gd name="connsiteY7" fmla="*/ 275249 h 276311"/>
                <a:gd name="connsiteX8" fmla="*/ 10384 w 192402"/>
                <a:gd name="connsiteY8" fmla="*/ 169618 h 276311"/>
                <a:gd name="connsiteX9" fmla="*/ 20804 w 192402"/>
                <a:gd name="connsiteY9" fmla="*/ 64486 h 27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402" h="276311">
                  <a:moveTo>
                    <a:pt x="21162" y="64629"/>
                  </a:moveTo>
                  <a:cubicBezTo>
                    <a:pt x="21162" y="64629"/>
                    <a:pt x="72835" y="7959"/>
                    <a:pt x="114517" y="394"/>
                  </a:cubicBezTo>
                  <a:cubicBezTo>
                    <a:pt x="155842" y="-8671"/>
                    <a:pt x="57419" y="86755"/>
                    <a:pt x="57419" y="86755"/>
                  </a:cubicBezTo>
                  <a:cubicBezTo>
                    <a:pt x="57419" y="86755"/>
                    <a:pt x="172257" y="27230"/>
                    <a:pt x="173542" y="43931"/>
                  </a:cubicBezTo>
                  <a:cubicBezTo>
                    <a:pt x="174826" y="60632"/>
                    <a:pt x="91249" y="131505"/>
                    <a:pt x="91249" y="131505"/>
                  </a:cubicBezTo>
                  <a:cubicBezTo>
                    <a:pt x="91249" y="131505"/>
                    <a:pt x="206016" y="71980"/>
                    <a:pt x="190457" y="100173"/>
                  </a:cubicBezTo>
                  <a:cubicBezTo>
                    <a:pt x="176539" y="128079"/>
                    <a:pt x="109449" y="175685"/>
                    <a:pt x="107379" y="192957"/>
                  </a:cubicBezTo>
                  <a:cubicBezTo>
                    <a:pt x="105309" y="210229"/>
                    <a:pt x="139211" y="265115"/>
                    <a:pt x="120440" y="275249"/>
                  </a:cubicBezTo>
                  <a:cubicBezTo>
                    <a:pt x="101669" y="285385"/>
                    <a:pt x="28227" y="202022"/>
                    <a:pt x="10384" y="169618"/>
                  </a:cubicBezTo>
                  <a:cubicBezTo>
                    <a:pt x="-2463" y="136359"/>
                    <a:pt x="-9172" y="98674"/>
                    <a:pt x="20804" y="64486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îṩḷîḓê">
              <a:extLst>
                <a:ext uri="{FF2B5EF4-FFF2-40B4-BE49-F238E27FC236}">
                  <a16:creationId xmlns:a16="http://schemas.microsoft.com/office/drawing/2014/main" id="{55C939CE-D35F-63D8-3F0D-A149B0FF23CB}"/>
                </a:ext>
              </a:extLst>
            </p:cNvPr>
            <p:cNvSpPr/>
            <p:nvPr/>
          </p:nvSpPr>
          <p:spPr>
            <a:xfrm>
              <a:off x="7160879" y="3989468"/>
              <a:ext cx="223895" cy="518400"/>
            </a:xfrm>
            <a:custGeom>
              <a:avLst/>
              <a:gdLst>
                <a:gd name="connsiteX0" fmla="*/ 200562 w 223895"/>
                <a:gd name="connsiteY0" fmla="*/ 511621 h 518400"/>
                <a:gd name="connsiteX1" fmla="*/ 216264 w 223895"/>
                <a:gd name="connsiteY1" fmla="*/ 518187 h 518400"/>
                <a:gd name="connsiteX2" fmla="*/ 223401 w 223895"/>
                <a:gd name="connsiteY2" fmla="*/ 175598 h 518400"/>
                <a:gd name="connsiteX3" fmla="*/ 53819 w 223895"/>
                <a:gd name="connsiteY3" fmla="*/ 5446 h 518400"/>
                <a:gd name="connsiteX4" fmla="*/ 26484 w 223895"/>
                <a:gd name="connsiteY4" fmla="*/ 379 h 518400"/>
                <a:gd name="connsiteX5" fmla="*/ -495 w 223895"/>
                <a:gd name="connsiteY5" fmla="*/ 5232 h 518400"/>
                <a:gd name="connsiteX6" fmla="*/ 200562 w 223895"/>
                <a:gd name="connsiteY6" fmla="*/ 511621 h 51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895" h="518400">
                  <a:moveTo>
                    <a:pt x="200562" y="511621"/>
                  </a:moveTo>
                  <a:cubicBezTo>
                    <a:pt x="205701" y="514083"/>
                    <a:pt x="210911" y="516282"/>
                    <a:pt x="216264" y="518187"/>
                  </a:cubicBezTo>
                  <a:cubicBezTo>
                    <a:pt x="215336" y="395854"/>
                    <a:pt x="202561" y="295504"/>
                    <a:pt x="223401" y="175598"/>
                  </a:cubicBezTo>
                  <a:cubicBezTo>
                    <a:pt x="162591" y="100372"/>
                    <a:pt x="97857" y="32068"/>
                    <a:pt x="53819" y="5446"/>
                  </a:cubicBezTo>
                  <a:cubicBezTo>
                    <a:pt x="45612" y="535"/>
                    <a:pt x="35905" y="-1263"/>
                    <a:pt x="26484" y="379"/>
                  </a:cubicBezTo>
                  <a:lnTo>
                    <a:pt x="-495" y="5232"/>
                  </a:lnTo>
                  <a:cubicBezTo>
                    <a:pt x="-495" y="5232"/>
                    <a:pt x="137611" y="481145"/>
                    <a:pt x="200562" y="511621"/>
                  </a:cubicBezTo>
                  <a:close/>
                </a:path>
              </a:pathLst>
            </a:custGeom>
            <a:solidFill>
              <a:srgbClr val="EA997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iṧḷiḍè">
              <a:extLst>
                <a:ext uri="{FF2B5EF4-FFF2-40B4-BE49-F238E27FC236}">
                  <a16:creationId xmlns:a16="http://schemas.microsoft.com/office/drawing/2014/main" id="{7EC5ADAA-8705-46CB-E526-BECDCA07E1BE}"/>
                </a:ext>
              </a:extLst>
            </p:cNvPr>
            <p:cNvSpPr/>
            <p:nvPr/>
          </p:nvSpPr>
          <p:spPr>
            <a:xfrm>
              <a:off x="4439639" y="2522313"/>
              <a:ext cx="290756" cy="289503"/>
            </a:xfrm>
            <a:custGeom>
              <a:avLst/>
              <a:gdLst>
                <a:gd name="connsiteX0" fmla="*/ 87166 w 290756"/>
                <a:gd name="connsiteY0" fmla="*/ 13316 h 289503"/>
                <a:gd name="connsiteX1" fmla="*/ 9370 w 290756"/>
                <a:gd name="connsiteY1" fmla="*/ 92968 h 289503"/>
                <a:gd name="connsiteX2" fmla="*/ 12296 w 290756"/>
                <a:gd name="connsiteY2" fmla="*/ 204166 h 289503"/>
                <a:gd name="connsiteX3" fmla="*/ 90806 w 290756"/>
                <a:gd name="connsiteY3" fmla="*/ 279322 h 289503"/>
                <a:gd name="connsiteX4" fmla="*/ 202504 w 290756"/>
                <a:gd name="connsiteY4" fmla="*/ 275825 h 289503"/>
                <a:gd name="connsiteX5" fmla="*/ 241474 w 290756"/>
                <a:gd name="connsiteY5" fmla="*/ 252771 h 289503"/>
                <a:gd name="connsiteX6" fmla="*/ 280300 w 290756"/>
                <a:gd name="connsiteY6" fmla="*/ 196101 h 289503"/>
                <a:gd name="connsiteX7" fmla="*/ 278231 w 290756"/>
                <a:gd name="connsiteY7" fmla="*/ 86759 h 289503"/>
                <a:gd name="connsiteX8" fmla="*/ 198579 w 290756"/>
                <a:gd name="connsiteY8" fmla="*/ 9747 h 289503"/>
                <a:gd name="connsiteX9" fmla="*/ 86952 w 290756"/>
                <a:gd name="connsiteY9" fmla="*/ 13316 h 2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756" h="289503">
                  <a:moveTo>
                    <a:pt x="87166" y="13316"/>
                  </a:moveTo>
                  <a:cubicBezTo>
                    <a:pt x="51273" y="27869"/>
                    <a:pt x="23073" y="56739"/>
                    <a:pt x="9370" y="92968"/>
                  </a:cubicBezTo>
                  <a:cubicBezTo>
                    <a:pt x="-4733" y="128904"/>
                    <a:pt x="-3677" y="169023"/>
                    <a:pt x="12296" y="204166"/>
                  </a:cubicBezTo>
                  <a:cubicBezTo>
                    <a:pt x="27648" y="238511"/>
                    <a:pt x="55826" y="265483"/>
                    <a:pt x="90806" y="279322"/>
                  </a:cubicBezTo>
                  <a:cubicBezTo>
                    <a:pt x="128919" y="292740"/>
                    <a:pt x="165533" y="293596"/>
                    <a:pt x="202504" y="275825"/>
                  </a:cubicBezTo>
                  <a:cubicBezTo>
                    <a:pt x="216950" y="270928"/>
                    <a:pt x="230225" y="263077"/>
                    <a:pt x="241474" y="252771"/>
                  </a:cubicBezTo>
                  <a:cubicBezTo>
                    <a:pt x="258703" y="237205"/>
                    <a:pt x="272007" y="217791"/>
                    <a:pt x="280300" y="196101"/>
                  </a:cubicBezTo>
                  <a:cubicBezTo>
                    <a:pt x="294268" y="160843"/>
                    <a:pt x="293519" y="121460"/>
                    <a:pt x="278231" y="86759"/>
                  </a:cubicBezTo>
                  <a:cubicBezTo>
                    <a:pt x="262871" y="51593"/>
                    <a:pt x="234243" y="23915"/>
                    <a:pt x="198579" y="9747"/>
                  </a:cubicBezTo>
                  <a:cubicBezTo>
                    <a:pt x="160537" y="-3671"/>
                    <a:pt x="123923" y="-4527"/>
                    <a:pt x="86952" y="13316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i$ľíḋe">
              <a:extLst>
                <a:ext uri="{FF2B5EF4-FFF2-40B4-BE49-F238E27FC236}">
                  <a16:creationId xmlns:a16="http://schemas.microsoft.com/office/drawing/2014/main" id="{8D16ED8E-3CCA-595E-AF72-F3D02C9BB0FD}"/>
                </a:ext>
              </a:extLst>
            </p:cNvPr>
            <p:cNvSpPr/>
            <p:nvPr/>
          </p:nvSpPr>
          <p:spPr>
            <a:xfrm>
              <a:off x="3829528" y="1271793"/>
              <a:ext cx="994280" cy="1229791"/>
            </a:xfrm>
            <a:custGeom>
              <a:avLst/>
              <a:gdLst>
                <a:gd name="connsiteX0" fmla="*/ 680505 w 994280"/>
                <a:gd name="connsiteY0" fmla="*/ 23023 h 1229791"/>
                <a:gd name="connsiteX1" fmla="*/ 309368 w 994280"/>
                <a:gd name="connsiteY1" fmla="*/ 52429 h 1229791"/>
                <a:gd name="connsiteX2" fmla="*/ 34155 w 994280"/>
                <a:gd name="connsiteY2" fmla="*/ 307229 h 1229791"/>
                <a:gd name="connsiteX3" fmla="*/ 24805 w 994280"/>
                <a:gd name="connsiteY3" fmla="*/ 611776 h 1229791"/>
                <a:gd name="connsiteX4" fmla="*/ 61419 w 994280"/>
                <a:gd name="connsiteY4" fmla="*/ 650817 h 1229791"/>
                <a:gd name="connsiteX5" fmla="*/ 116233 w 994280"/>
                <a:gd name="connsiteY5" fmla="*/ 651888 h 1229791"/>
                <a:gd name="connsiteX6" fmla="*/ 194743 w 994280"/>
                <a:gd name="connsiteY6" fmla="*/ 616844 h 1229791"/>
                <a:gd name="connsiteX7" fmla="*/ 233070 w 994280"/>
                <a:gd name="connsiteY7" fmla="*/ 535479 h 1229791"/>
                <a:gd name="connsiteX8" fmla="*/ 237424 w 994280"/>
                <a:gd name="connsiteY8" fmla="*/ 377745 h 1229791"/>
                <a:gd name="connsiteX9" fmla="*/ 391232 w 994280"/>
                <a:gd name="connsiteY9" fmla="*/ 239211 h 1229791"/>
                <a:gd name="connsiteX10" fmla="*/ 596357 w 994280"/>
                <a:gd name="connsiteY10" fmla="*/ 223081 h 1229791"/>
                <a:gd name="connsiteX11" fmla="*/ 734963 w 994280"/>
                <a:gd name="connsiteY11" fmla="*/ 367111 h 1229791"/>
                <a:gd name="connsiteX12" fmla="*/ 737889 w 994280"/>
                <a:gd name="connsiteY12" fmla="*/ 611705 h 1229791"/>
                <a:gd name="connsiteX13" fmla="*/ 475380 w 994280"/>
                <a:gd name="connsiteY13" fmla="*/ 788281 h 1229791"/>
                <a:gd name="connsiteX14" fmla="*/ 439694 w 994280"/>
                <a:gd name="connsiteY14" fmla="*/ 803126 h 1229791"/>
                <a:gd name="connsiteX15" fmla="*/ 404793 w 994280"/>
                <a:gd name="connsiteY15" fmla="*/ 891842 h 1229791"/>
                <a:gd name="connsiteX16" fmla="*/ 537332 w 994280"/>
                <a:gd name="connsiteY16" fmla="*/ 1189966 h 1229791"/>
                <a:gd name="connsiteX17" fmla="*/ 574088 w 994280"/>
                <a:gd name="connsiteY17" fmla="*/ 1224439 h 1229791"/>
                <a:gd name="connsiteX18" fmla="*/ 626191 w 994280"/>
                <a:gd name="connsiteY18" fmla="*/ 1224439 h 1229791"/>
                <a:gd name="connsiteX19" fmla="*/ 706485 w 994280"/>
                <a:gd name="connsiteY19" fmla="*/ 1188753 h 1229791"/>
                <a:gd name="connsiteX20" fmla="*/ 724114 w 994280"/>
                <a:gd name="connsiteY20" fmla="*/ 1178190 h 1229791"/>
                <a:gd name="connsiteX21" fmla="*/ 741315 w 994280"/>
                <a:gd name="connsiteY21" fmla="*/ 1099680 h 1229791"/>
                <a:gd name="connsiteX22" fmla="*/ 656810 w 994280"/>
                <a:gd name="connsiteY22" fmla="*/ 907402 h 1229791"/>
                <a:gd name="connsiteX23" fmla="*/ 657880 w 994280"/>
                <a:gd name="connsiteY23" fmla="*/ 900264 h 1229791"/>
                <a:gd name="connsiteX24" fmla="*/ 956717 w 994280"/>
                <a:gd name="connsiteY24" fmla="*/ 652316 h 1229791"/>
                <a:gd name="connsiteX25" fmla="*/ 945369 w 994280"/>
                <a:gd name="connsiteY25" fmla="*/ 289814 h 1229791"/>
                <a:gd name="connsiteX26" fmla="*/ 680505 w 994280"/>
                <a:gd name="connsiteY26" fmla="*/ 22952 h 122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94280" h="1229791">
                  <a:moveTo>
                    <a:pt x="680505" y="23023"/>
                  </a:moveTo>
                  <a:cubicBezTo>
                    <a:pt x="567094" y="-15661"/>
                    <a:pt x="442549" y="-6168"/>
                    <a:pt x="309368" y="52429"/>
                  </a:cubicBezTo>
                  <a:cubicBezTo>
                    <a:pt x="176186" y="111026"/>
                    <a:pt x="84044" y="197815"/>
                    <a:pt x="34155" y="307229"/>
                  </a:cubicBezTo>
                  <a:cubicBezTo>
                    <a:pt x="-8169" y="404082"/>
                    <a:pt x="-12237" y="505288"/>
                    <a:pt x="24805" y="611776"/>
                  </a:cubicBezTo>
                  <a:cubicBezTo>
                    <a:pt x="31036" y="629327"/>
                    <a:pt x="44304" y="643473"/>
                    <a:pt x="61419" y="650817"/>
                  </a:cubicBezTo>
                  <a:cubicBezTo>
                    <a:pt x="78720" y="658889"/>
                    <a:pt x="98633" y="659282"/>
                    <a:pt x="116233" y="651888"/>
                  </a:cubicBezTo>
                  <a:lnTo>
                    <a:pt x="194743" y="616844"/>
                  </a:lnTo>
                  <a:cubicBezTo>
                    <a:pt x="226047" y="603097"/>
                    <a:pt x="242406" y="568367"/>
                    <a:pt x="233070" y="535479"/>
                  </a:cubicBezTo>
                  <a:cubicBezTo>
                    <a:pt x="214228" y="476739"/>
                    <a:pt x="214442" y="424708"/>
                    <a:pt x="237424" y="377745"/>
                  </a:cubicBezTo>
                  <a:cubicBezTo>
                    <a:pt x="261548" y="318863"/>
                    <a:pt x="314649" y="273327"/>
                    <a:pt x="391232" y="239211"/>
                  </a:cubicBezTo>
                  <a:cubicBezTo>
                    <a:pt x="466031" y="205951"/>
                    <a:pt x="535619" y="200028"/>
                    <a:pt x="596357" y="223081"/>
                  </a:cubicBezTo>
                  <a:cubicBezTo>
                    <a:pt x="656238" y="244493"/>
                    <a:pt x="702702" y="294453"/>
                    <a:pt x="734963" y="367111"/>
                  </a:cubicBezTo>
                  <a:cubicBezTo>
                    <a:pt x="779356" y="470173"/>
                    <a:pt x="780284" y="553179"/>
                    <a:pt x="737889" y="611705"/>
                  </a:cubicBezTo>
                  <a:cubicBezTo>
                    <a:pt x="692639" y="673799"/>
                    <a:pt x="602709" y="732325"/>
                    <a:pt x="475380" y="788281"/>
                  </a:cubicBezTo>
                  <a:lnTo>
                    <a:pt x="439694" y="803126"/>
                  </a:lnTo>
                  <a:cubicBezTo>
                    <a:pt x="406391" y="818778"/>
                    <a:pt x="391082" y="857691"/>
                    <a:pt x="404793" y="891842"/>
                  </a:cubicBezTo>
                  <a:lnTo>
                    <a:pt x="537332" y="1189966"/>
                  </a:lnTo>
                  <a:cubicBezTo>
                    <a:pt x="543898" y="1206318"/>
                    <a:pt x="557352" y="1218929"/>
                    <a:pt x="574088" y="1224439"/>
                  </a:cubicBezTo>
                  <a:cubicBezTo>
                    <a:pt x="590783" y="1231291"/>
                    <a:pt x="609497" y="1231291"/>
                    <a:pt x="626191" y="1224439"/>
                  </a:cubicBezTo>
                  <a:lnTo>
                    <a:pt x="706485" y="1188753"/>
                  </a:lnTo>
                  <a:cubicBezTo>
                    <a:pt x="712816" y="1186055"/>
                    <a:pt x="718754" y="1182500"/>
                    <a:pt x="724114" y="1178190"/>
                  </a:cubicBezTo>
                  <a:cubicBezTo>
                    <a:pt x="745626" y="1158148"/>
                    <a:pt x="752470" y="1126880"/>
                    <a:pt x="741315" y="1099680"/>
                  </a:cubicBezTo>
                  <a:lnTo>
                    <a:pt x="656810" y="907402"/>
                  </a:lnTo>
                  <a:cubicBezTo>
                    <a:pt x="655097" y="903690"/>
                    <a:pt x="656025" y="900978"/>
                    <a:pt x="657880" y="900264"/>
                  </a:cubicBezTo>
                  <a:cubicBezTo>
                    <a:pt x="806549" y="831890"/>
                    <a:pt x="907113" y="748027"/>
                    <a:pt x="956717" y="652316"/>
                  </a:cubicBezTo>
                  <a:cubicBezTo>
                    <a:pt x="1010104" y="550182"/>
                    <a:pt x="1005394" y="430561"/>
                    <a:pt x="945369" y="289814"/>
                  </a:cubicBezTo>
                  <a:cubicBezTo>
                    <a:pt x="884345" y="151851"/>
                    <a:pt x="794844" y="63420"/>
                    <a:pt x="680505" y="22952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îSḻïďe">
              <a:extLst>
                <a:ext uri="{FF2B5EF4-FFF2-40B4-BE49-F238E27FC236}">
                  <a16:creationId xmlns:a16="http://schemas.microsoft.com/office/drawing/2014/main" id="{2D76B2F8-49DA-2A2A-2F21-374D8790123D}"/>
                </a:ext>
              </a:extLst>
            </p:cNvPr>
            <p:cNvSpPr/>
            <p:nvPr/>
          </p:nvSpPr>
          <p:spPr>
            <a:xfrm>
              <a:off x="3683849" y="3244713"/>
              <a:ext cx="151069" cy="151310"/>
            </a:xfrm>
            <a:custGeom>
              <a:avLst/>
              <a:gdLst>
                <a:gd name="connsiteX0" fmla="*/ 8539 w 151069"/>
                <a:gd name="connsiteY0" fmla="*/ 41185 h 151310"/>
                <a:gd name="connsiteX1" fmla="*/ 3186 w 151069"/>
                <a:gd name="connsiteY1" fmla="*/ 98926 h 151310"/>
                <a:gd name="connsiteX2" fmla="*/ 97255 w 151069"/>
                <a:gd name="connsiteY2" fmla="*/ 147602 h 151310"/>
                <a:gd name="connsiteX3" fmla="*/ 141363 w 151069"/>
                <a:gd name="connsiteY3" fmla="*/ 109632 h 151310"/>
                <a:gd name="connsiteX4" fmla="*/ 149643 w 151069"/>
                <a:gd name="connsiteY4" fmla="*/ 87506 h 151310"/>
                <a:gd name="connsiteX5" fmla="*/ 146788 w 151069"/>
                <a:gd name="connsiteY5" fmla="*/ 51820 h 151310"/>
                <a:gd name="connsiteX6" fmla="*/ 110102 w 151069"/>
                <a:gd name="connsiteY6" fmla="*/ 8211 h 151310"/>
                <a:gd name="connsiteX7" fmla="*/ 53004 w 151069"/>
                <a:gd name="connsiteY7" fmla="*/ 3144 h 151310"/>
                <a:gd name="connsiteX8" fmla="*/ 8896 w 151069"/>
                <a:gd name="connsiteY8" fmla="*/ 41185 h 15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9" h="151310">
                  <a:moveTo>
                    <a:pt x="8539" y="41185"/>
                  </a:moveTo>
                  <a:cubicBezTo>
                    <a:pt x="-1232" y="58843"/>
                    <a:pt x="-3173" y="79776"/>
                    <a:pt x="3186" y="98926"/>
                  </a:cubicBezTo>
                  <a:cubicBezTo>
                    <a:pt x="15805" y="138274"/>
                    <a:pt x="57850" y="160028"/>
                    <a:pt x="97255" y="147602"/>
                  </a:cubicBezTo>
                  <a:cubicBezTo>
                    <a:pt x="116597" y="141628"/>
                    <a:pt x="132577" y="127875"/>
                    <a:pt x="141363" y="109632"/>
                  </a:cubicBezTo>
                  <a:cubicBezTo>
                    <a:pt x="145603" y="102901"/>
                    <a:pt x="148422" y="95371"/>
                    <a:pt x="149643" y="87506"/>
                  </a:cubicBezTo>
                  <a:cubicBezTo>
                    <a:pt x="151527" y="75551"/>
                    <a:pt x="150542" y="63325"/>
                    <a:pt x="146788" y="51820"/>
                  </a:cubicBezTo>
                  <a:cubicBezTo>
                    <a:pt x="140871" y="32970"/>
                    <a:pt x="127660" y="17268"/>
                    <a:pt x="110102" y="8211"/>
                  </a:cubicBezTo>
                  <a:cubicBezTo>
                    <a:pt x="92459" y="-875"/>
                    <a:pt x="71967" y="-2687"/>
                    <a:pt x="53004" y="3144"/>
                  </a:cubicBezTo>
                  <a:cubicBezTo>
                    <a:pt x="33655" y="9139"/>
                    <a:pt x="17667" y="22928"/>
                    <a:pt x="8896" y="41185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ísḻïdé">
              <a:extLst>
                <a:ext uri="{FF2B5EF4-FFF2-40B4-BE49-F238E27FC236}">
                  <a16:creationId xmlns:a16="http://schemas.microsoft.com/office/drawing/2014/main" id="{857F351A-4EBC-3BB4-1AEC-2917E52BBC89}"/>
                </a:ext>
              </a:extLst>
            </p:cNvPr>
            <p:cNvSpPr/>
            <p:nvPr/>
          </p:nvSpPr>
          <p:spPr>
            <a:xfrm>
              <a:off x="3103572" y="2776931"/>
              <a:ext cx="572718" cy="535307"/>
            </a:xfrm>
            <a:custGeom>
              <a:avLst/>
              <a:gdLst>
                <a:gd name="connsiteX0" fmla="*/ 175497 w 572718"/>
                <a:gd name="connsiteY0" fmla="*/ 11785 h 535307"/>
                <a:gd name="connsiteX1" fmla="*/ 34893 w 572718"/>
                <a:gd name="connsiteY1" fmla="*/ 145252 h 535307"/>
                <a:gd name="connsiteX2" fmla="*/ 6915 w 572718"/>
                <a:gd name="connsiteY2" fmla="*/ 338672 h 535307"/>
                <a:gd name="connsiteX3" fmla="*/ 102911 w 572718"/>
                <a:gd name="connsiteY3" fmla="*/ 465073 h 535307"/>
                <a:gd name="connsiteX4" fmla="*/ 152644 w 572718"/>
                <a:gd name="connsiteY4" fmla="*/ 451776 h 535307"/>
                <a:gd name="connsiteX5" fmla="*/ 152872 w 572718"/>
                <a:gd name="connsiteY5" fmla="*/ 451369 h 535307"/>
                <a:gd name="connsiteX6" fmla="*/ 173213 w 572718"/>
                <a:gd name="connsiteY6" fmla="*/ 411472 h 535307"/>
                <a:gd name="connsiteX7" fmla="*/ 162079 w 572718"/>
                <a:gd name="connsiteY7" fmla="*/ 365936 h 535307"/>
                <a:gd name="connsiteX8" fmla="*/ 112118 w 572718"/>
                <a:gd name="connsiteY8" fmla="*/ 300630 h 535307"/>
                <a:gd name="connsiteX9" fmla="*/ 129034 w 572718"/>
                <a:gd name="connsiteY9" fmla="*/ 194071 h 535307"/>
                <a:gd name="connsiteX10" fmla="*/ 206830 w 572718"/>
                <a:gd name="connsiteY10" fmla="*/ 120343 h 535307"/>
                <a:gd name="connsiteX11" fmla="*/ 310177 w 572718"/>
                <a:gd name="connsiteY11" fmla="*/ 133262 h 535307"/>
                <a:gd name="connsiteX12" fmla="*/ 391542 w 572718"/>
                <a:gd name="connsiteY12" fmla="*/ 231399 h 535307"/>
                <a:gd name="connsiteX13" fmla="*/ 343009 w 572718"/>
                <a:gd name="connsiteY13" fmla="*/ 388918 h 535307"/>
                <a:gd name="connsiteX14" fmla="*/ 333516 w 572718"/>
                <a:gd name="connsiteY14" fmla="*/ 406405 h 535307"/>
                <a:gd name="connsiteX15" fmla="*/ 348505 w 572718"/>
                <a:gd name="connsiteY15" fmla="*/ 453796 h 535307"/>
                <a:gd name="connsiteX16" fmla="*/ 499814 w 572718"/>
                <a:gd name="connsiteY16" fmla="*/ 531164 h 535307"/>
                <a:gd name="connsiteX17" fmla="*/ 526008 w 572718"/>
                <a:gd name="connsiteY17" fmla="*/ 533091 h 535307"/>
                <a:gd name="connsiteX18" fmla="*/ 547420 w 572718"/>
                <a:gd name="connsiteY18" fmla="*/ 516033 h 535307"/>
                <a:gd name="connsiteX19" fmla="*/ 568189 w 572718"/>
                <a:gd name="connsiteY19" fmla="*/ 475137 h 535307"/>
                <a:gd name="connsiteX20" fmla="*/ 571901 w 572718"/>
                <a:gd name="connsiteY20" fmla="*/ 465073 h 535307"/>
                <a:gd name="connsiteX21" fmla="*/ 552987 w 572718"/>
                <a:gd name="connsiteY21" fmla="*/ 427816 h 535307"/>
                <a:gd name="connsiteX22" fmla="*/ 455706 w 572718"/>
                <a:gd name="connsiteY22" fmla="*/ 377856 h 535307"/>
                <a:gd name="connsiteX23" fmla="*/ 453779 w 572718"/>
                <a:gd name="connsiteY23" fmla="*/ 374501 h 535307"/>
                <a:gd name="connsiteX24" fmla="*/ 493533 w 572718"/>
                <a:gd name="connsiteY24" fmla="*/ 176156 h 535307"/>
                <a:gd name="connsiteX25" fmla="*/ 370202 w 572718"/>
                <a:gd name="connsiteY25" fmla="*/ 33054 h 535307"/>
                <a:gd name="connsiteX26" fmla="*/ 175497 w 572718"/>
                <a:gd name="connsiteY26" fmla="*/ 11643 h 53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718" h="535307">
                  <a:moveTo>
                    <a:pt x="175497" y="11785"/>
                  </a:moveTo>
                  <a:cubicBezTo>
                    <a:pt x="116829" y="33197"/>
                    <a:pt x="69509" y="77948"/>
                    <a:pt x="34893" y="145252"/>
                  </a:cubicBezTo>
                  <a:cubicBezTo>
                    <a:pt x="277" y="212557"/>
                    <a:pt x="-8716" y="277934"/>
                    <a:pt x="6915" y="338672"/>
                  </a:cubicBezTo>
                  <a:cubicBezTo>
                    <a:pt x="21161" y="391730"/>
                    <a:pt x="55620" y="437102"/>
                    <a:pt x="102911" y="465073"/>
                  </a:cubicBezTo>
                  <a:cubicBezTo>
                    <a:pt x="120319" y="475137"/>
                    <a:pt x="142580" y="469177"/>
                    <a:pt x="152644" y="451776"/>
                  </a:cubicBezTo>
                  <a:cubicBezTo>
                    <a:pt x="152722" y="451641"/>
                    <a:pt x="152793" y="451505"/>
                    <a:pt x="152872" y="451369"/>
                  </a:cubicBezTo>
                  <a:lnTo>
                    <a:pt x="173213" y="411472"/>
                  </a:lnTo>
                  <a:cubicBezTo>
                    <a:pt x="181393" y="395642"/>
                    <a:pt x="176639" y="376207"/>
                    <a:pt x="162079" y="365936"/>
                  </a:cubicBezTo>
                  <a:cubicBezTo>
                    <a:pt x="135172" y="348307"/>
                    <a:pt x="118185" y="327181"/>
                    <a:pt x="112118" y="300630"/>
                  </a:cubicBezTo>
                  <a:cubicBezTo>
                    <a:pt x="102626" y="268870"/>
                    <a:pt x="109192" y="233040"/>
                    <a:pt x="129034" y="194071"/>
                  </a:cubicBezTo>
                  <a:cubicBezTo>
                    <a:pt x="148875" y="155102"/>
                    <a:pt x="174712" y="130906"/>
                    <a:pt x="206830" y="120343"/>
                  </a:cubicBezTo>
                  <a:cubicBezTo>
                    <a:pt x="238947" y="109780"/>
                    <a:pt x="273277" y="114419"/>
                    <a:pt x="310177" y="133262"/>
                  </a:cubicBezTo>
                  <a:cubicBezTo>
                    <a:pt x="361923" y="160455"/>
                    <a:pt x="389544" y="193785"/>
                    <a:pt x="391542" y="231399"/>
                  </a:cubicBezTo>
                  <a:cubicBezTo>
                    <a:pt x="393541" y="271368"/>
                    <a:pt x="376268" y="324183"/>
                    <a:pt x="343009" y="388918"/>
                  </a:cubicBezTo>
                  <a:lnTo>
                    <a:pt x="333516" y="406405"/>
                  </a:lnTo>
                  <a:cubicBezTo>
                    <a:pt x="325159" y="423677"/>
                    <a:pt x="331732" y="444475"/>
                    <a:pt x="348505" y="453796"/>
                  </a:cubicBezTo>
                  <a:lnTo>
                    <a:pt x="499814" y="531164"/>
                  </a:lnTo>
                  <a:cubicBezTo>
                    <a:pt x="507837" y="535618"/>
                    <a:pt x="517415" y="536324"/>
                    <a:pt x="526008" y="533091"/>
                  </a:cubicBezTo>
                  <a:cubicBezTo>
                    <a:pt x="535129" y="530479"/>
                    <a:pt x="542831" y="524341"/>
                    <a:pt x="547420" y="516033"/>
                  </a:cubicBezTo>
                  <a:lnTo>
                    <a:pt x="568189" y="475137"/>
                  </a:lnTo>
                  <a:cubicBezTo>
                    <a:pt x="569888" y="471967"/>
                    <a:pt x="571137" y="468585"/>
                    <a:pt x="571901" y="465073"/>
                  </a:cubicBezTo>
                  <a:cubicBezTo>
                    <a:pt x="573913" y="449935"/>
                    <a:pt x="566391" y="435125"/>
                    <a:pt x="552987" y="427816"/>
                  </a:cubicBezTo>
                  <a:lnTo>
                    <a:pt x="455706" y="377856"/>
                  </a:lnTo>
                  <a:cubicBezTo>
                    <a:pt x="453779" y="376928"/>
                    <a:pt x="453279" y="375500"/>
                    <a:pt x="453779" y="374501"/>
                  </a:cubicBezTo>
                  <a:cubicBezTo>
                    <a:pt x="491607" y="298132"/>
                    <a:pt x="504882" y="231185"/>
                    <a:pt x="493533" y="176156"/>
                  </a:cubicBezTo>
                  <a:cubicBezTo>
                    <a:pt x="481757" y="117345"/>
                    <a:pt x="440646" y="70382"/>
                    <a:pt x="370202" y="33054"/>
                  </a:cubicBezTo>
                  <a:cubicBezTo>
                    <a:pt x="300257" y="-2632"/>
                    <a:pt x="235022" y="-9341"/>
                    <a:pt x="175497" y="11643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íṩḷíďe">
              <a:extLst>
                <a:ext uri="{FF2B5EF4-FFF2-40B4-BE49-F238E27FC236}">
                  <a16:creationId xmlns:a16="http://schemas.microsoft.com/office/drawing/2014/main" id="{3B691472-DDBD-CE7B-EC32-E0E669B19D3B}"/>
                </a:ext>
              </a:extLst>
            </p:cNvPr>
            <p:cNvSpPr/>
            <p:nvPr/>
          </p:nvSpPr>
          <p:spPr>
            <a:xfrm>
              <a:off x="8276204" y="3098764"/>
              <a:ext cx="153624" cy="153662"/>
            </a:xfrm>
            <a:custGeom>
              <a:avLst/>
              <a:gdLst>
                <a:gd name="connsiteX0" fmla="*/ 134201 w 153624"/>
                <a:gd name="connsiteY0" fmla="*/ 27474 h 153662"/>
                <a:gd name="connsiteX1" fmla="*/ 82028 w 153624"/>
                <a:gd name="connsiteY1" fmla="*/ 67 h 153662"/>
                <a:gd name="connsiteX2" fmla="*/ 26071 w 153624"/>
                <a:gd name="connsiteY2" fmla="*/ 18339 h 153662"/>
                <a:gd name="connsiteX3" fmla="*/ -194 w 153624"/>
                <a:gd name="connsiteY3" fmla="*/ 69584 h 153662"/>
                <a:gd name="connsiteX4" fmla="*/ 18434 w 153624"/>
                <a:gd name="connsiteY4" fmla="*/ 125754 h 153662"/>
                <a:gd name="connsiteX5" fmla="*/ 35992 w 153624"/>
                <a:gd name="connsiteY5" fmla="*/ 142027 h 153662"/>
                <a:gd name="connsiteX6" fmla="*/ 70607 w 153624"/>
                <a:gd name="connsiteY6" fmla="*/ 153162 h 153662"/>
                <a:gd name="connsiteX7" fmla="*/ 125779 w 153624"/>
                <a:gd name="connsiteY7" fmla="*/ 135604 h 153662"/>
                <a:gd name="connsiteX8" fmla="*/ 152829 w 153624"/>
                <a:gd name="connsiteY8" fmla="*/ 83573 h 153662"/>
                <a:gd name="connsiteX9" fmla="*/ 134201 w 153624"/>
                <a:gd name="connsiteY9" fmla="*/ 27474 h 15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624" h="153662">
                  <a:moveTo>
                    <a:pt x="134201" y="27474"/>
                  </a:moveTo>
                  <a:cubicBezTo>
                    <a:pt x="121354" y="11480"/>
                    <a:pt x="102440" y="1552"/>
                    <a:pt x="82028" y="67"/>
                  </a:cubicBezTo>
                  <a:cubicBezTo>
                    <a:pt x="61686" y="-1696"/>
                    <a:pt x="41488" y="4899"/>
                    <a:pt x="26071" y="18339"/>
                  </a:cubicBezTo>
                  <a:cubicBezTo>
                    <a:pt x="10940" y="31314"/>
                    <a:pt x="1519" y="49721"/>
                    <a:pt x="-194" y="69584"/>
                  </a:cubicBezTo>
                  <a:cubicBezTo>
                    <a:pt x="-2050" y="90082"/>
                    <a:pt x="4731" y="110424"/>
                    <a:pt x="18434" y="125754"/>
                  </a:cubicBezTo>
                  <a:cubicBezTo>
                    <a:pt x="23145" y="132321"/>
                    <a:pt x="29069" y="137859"/>
                    <a:pt x="35992" y="142027"/>
                  </a:cubicBezTo>
                  <a:cubicBezTo>
                    <a:pt x="46483" y="148415"/>
                    <a:pt x="58331" y="152227"/>
                    <a:pt x="70607" y="153162"/>
                  </a:cubicBezTo>
                  <a:cubicBezTo>
                    <a:pt x="90592" y="154918"/>
                    <a:pt x="110505" y="148594"/>
                    <a:pt x="125779" y="135604"/>
                  </a:cubicBezTo>
                  <a:cubicBezTo>
                    <a:pt x="141338" y="122514"/>
                    <a:pt x="151044" y="103807"/>
                    <a:pt x="152829" y="83573"/>
                  </a:cubicBezTo>
                  <a:cubicBezTo>
                    <a:pt x="154684" y="63096"/>
                    <a:pt x="147904" y="42777"/>
                    <a:pt x="134201" y="27474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îślíḓé">
              <a:extLst>
                <a:ext uri="{FF2B5EF4-FFF2-40B4-BE49-F238E27FC236}">
                  <a16:creationId xmlns:a16="http://schemas.microsoft.com/office/drawing/2014/main" id="{8F661824-A281-F32C-1CD5-36AB3AD9B6D9}"/>
                </a:ext>
              </a:extLst>
            </p:cNvPr>
            <p:cNvSpPr/>
            <p:nvPr/>
          </p:nvSpPr>
          <p:spPr>
            <a:xfrm>
              <a:off x="8412081" y="2643705"/>
              <a:ext cx="626112" cy="524557"/>
            </a:xfrm>
            <a:custGeom>
              <a:avLst/>
              <a:gdLst>
                <a:gd name="connsiteX0" fmla="*/ 625260 w 626112"/>
                <a:gd name="connsiteY0" fmla="*/ 286401 h 524557"/>
                <a:gd name="connsiteX1" fmla="*/ 554316 w 626112"/>
                <a:gd name="connsiteY1" fmla="*/ 102688 h 524557"/>
                <a:gd name="connsiteX2" fmla="*/ 383521 w 626112"/>
                <a:gd name="connsiteY2" fmla="*/ 1553 h 524557"/>
                <a:gd name="connsiteX3" fmla="*/ 227572 w 626112"/>
                <a:gd name="connsiteY3" fmla="*/ 42807 h 524557"/>
                <a:gd name="connsiteX4" fmla="*/ 213298 w 626112"/>
                <a:gd name="connsiteY4" fmla="*/ 67287 h 524557"/>
                <a:gd name="connsiteX5" fmla="*/ 221077 w 626112"/>
                <a:gd name="connsiteY5" fmla="*/ 95265 h 524557"/>
                <a:gd name="connsiteX6" fmla="*/ 250697 w 626112"/>
                <a:gd name="connsiteY6" fmla="*/ 129739 h 524557"/>
                <a:gd name="connsiteX7" fmla="*/ 297732 w 626112"/>
                <a:gd name="connsiteY7" fmla="*/ 136876 h 524557"/>
                <a:gd name="connsiteX8" fmla="*/ 378454 w 626112"/>
                <a:gd name="connsiteY8" fmla="*/ 115464 h 524557"/>
                <a:gd name="connsiteX9" fmla="*/ 471952 w 626112"/>
                <a:gd name="connsiteY9" fmla="*/ 172562 h 524557"/>
                <a:gd name="connsiteX10" fmla="*/ 511136 w 626112"/>
                <a:gd name="connsiteY10" fmla="*/ 274197 h 524557"/>
                <a:gd name="connsiteX11" fmla="*/ 458963 w 626112"/>
                <a:gd name="connsiteY11" fmla="*/ 366267 h 524557"/>
                <a:gd name="connsiteX12" fmla="*/ 335345 w 626112"/>
                <a:gd name="connsiteY12" fmla="*/ 404666 h 524557"/>
                <a:gd name="connsiteX13" fmla="*/ 206089 w 626112"/>
                <a:gd name="connsiteY13" fmla="*/ 298107 h 524557"/>
                <a:gd name="connsiteX14" fmla="*/ 193171 w 626112"/>
                <a:gd name="connsiteY14" fmla="*/ 282119 h 524557"/>
                <a:gd name="connsiteX15" fmla="*/ 142853 w 626112"/>
                <a:gd name="connsiteY15" fmla="*/ 277837 h 524557"/>
                <a:gd name="connsiteX16" fmla="*/ 11599 w 626112"/>
                <a:gd name="connsiteY16" fmla="*/ 389749 h 524557"/>
                <a:gd name="connsiteX17" fmla="*/ -320 w 626112"/>
                <a:gd name="connsiteY17" fmla="*/ 413587 h 524557"/>
                <a:gd name="connsiteX18" fmla="*/ 7531 w 626112"/>
                <a:gd name="connsiteY18" fmla="*/ 439995 h 524557"/>
                <a:gd name="connsiteX19" fmla="*/ 37864 w 626112"/>
                <a:gd name="connsiteY19" fmla="*/ 475325 h 524557"/>
                <a:gd name="connsiteX20" fmla="*/ 45858 w 626112"/>
                <a:gd name="connsiteY20" fmla="*/ 482462 h 524557"/>
                <a:gd name="connsiteX21" fmla="*/ 88110 w 626112"/>
                <a:gd name="connsiteY21" fmla="*/ 479393 h 524557"/>
                <a:gd name="connsiteX22" fmla="*/ 172901 w 626112"/>
                <a:gd name="connsiteY22" fmla="*/ 407521 h 524557"/>
                <a:gd name="connsiteX23" fmla="*/ 176755 w 626112"/>
                <a:gd name="connsiteY23" fmla="*/ 406950 h 524557"/>
                <a:gd name="connsiteX24" fmla="*/ 348049 w 626112"/>
                <a:gd name="connsiteY24" fmla="*/ 521146 h 524557"/>
                <a:gd name="connsiteX25" fmla="*/ 530192 w 626112"/>
                <a:gd name="connsiteY25" fmla="*/ 460693 h 524557"/>
                <a:gd name="connsiteX26" fmla="*/ 625618 w 626112"/>
                <a:gd name="connsiteY26" fmla="*/ 286045 h 52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6112" h="524557">
                  <a:moveTo>
                    <a:pt x="625260" y="286401"/>
                  </a:moveTo>
                  <a:cubicBezTo>
                    <a:pt x="627759" y="223023"/>
                    <a:pt x="603849" y="161285"/>
                    <a:pt x="554316" y="102688"/>
                  </a:cubicBezTo>
                  <a:cubicBezTo>
                    <a:pt x="504783" y="44091"/>
                    <a:pt x="446544" y="10332"/>
                    <a:pt x="383521" y="1553"/>
                  </a:cubicBezTo>
                  <a:cubicBezTo>
                    <a:pt x="328136" y="-5613"/>
                    <a:pt x="272180" y="9197"/>
                    <a:pt x="227572" y="42807"/>
                  </a:cubicBezTo>
                  <a:cubicBezTo>
                    <a:pt x="219650" y="48645"/>
                    <a:pt x="214440" y="57509"/>
                    <a:pt x="213298" y="67287"/>
                  </a:cubicBezTo>
                  <a:cubicBezTo>
                    <a:pt x="211871" y="77294"/>
                    <a:pt x="214726" y="87436"/>
                    <a:pt x="221077" y="95265"/>
                  </a:cubicBezTo>
                  <a:lnTo>
                    <a:pt x="250697" y="129739"/>
                  </a:lnTo>
                  <a:cubicBezTo>
                    <a:pt x="262402" y="143563"/>
                    <a:pt x="282458" y="146618"/>
                    <a:pt x="297732" y="136876"/>
                  </a:cubicBezTo>
                  <a:cubicBezTo>
                    <a:pt x="324710" y="118462"/>
                    <a:pt x="351119" y="110753"/>
                    <a:pt x="378454" y="115464"/>
                  </a:cubicBezTo>
                  <a:cubicBezTo>
                    <a:pt x="411928" y="118890"/>
                    <a:pt x="443047" y="138945"/>
                    <a:pt x="471952" y="172562"/>
                  </a:cubicBezTo>
                  <a:cubicBezTo>
                    <a:pt x="500858" y="206179"/>
                    <a:pt x="513634" y="239866"/>
                    <a:pt x="511136" y="274197"/>
                  </a:cubicBezTo>
                  <a:cubicBezTo>
                    <a:pt x="508638" y="308527"/>
                    <a:pt x="490937" y="338932"/>
                    <a:pt x="458963" y="366267"/>
                  </a:cubicBezTo>
                  <a:cubicBezTo>
                    <a:pt x="413355" y="404309"/>
                    <a:pt x="371388" y="417370"/>
                    <a:pt x="335345" y="404666"/>
                  </a:cubicBezTo>
                  <a:cubicBezTo>
                    <a:pt x="297018" y="391105"/>
                    <a:pt x="253695" y="354277"/>
                    <a:pt x="206089" y="298107"/>
                  </a:cubicBezTo>
                  <a:lnTo>
                    <a:pt x="193171" y="282119"/>
                  </a:lnTo>
                  <a:cubicBezTo>
                    <a:pt x="180181" y="267609"/>
                    <a:pt x="158127" y="265732"/>
                    <a:pt x="142853" y="277837"/>
                  </a:cubicBezTo>
                  <a:lnTo>
                    <a:pt x="11599" y="389749"/>
                  </a:lnTo>
                  <a:cubicBezTo>
                    <a:pt x="4318" y="395566"/>
                    <a:pt x="-35" y="404281"/>
                    <a:pt x="-320" y="413587"/>
                  </a:cubicBezTo>
                  <a:cubicBezTo>
                    <a:pt x="-1248" y="423080"/>
                    <a:pt x="1536" y="432565"/>
                    <a:pt x="7531" y="439995"/>
                  </a:cubicBezTo>
                  <a:lnTo>
                    <a:pt x="37864" y="475325"/>
                  </a:lnTo>
                  <a:cubicBezTo>
                    <a:pt x="40219" y="478044"/>
                    <a:pt x="42860" y="480442"/>
                    <a:pt x="45858" y="482462"/>
                  </a:cubicBezTo>
                  <a:cubicBezTo>
                    <a:pt x="59204" y="490306"/>
                    <a:pt x="76048" y="489085"/>
                    <a:pt x="88110" y="479393"/>
                  </a:cubicBezTo>
                  <a:lnTo>
                    <a:pt x="172901" y="407521"/>
                  </a:lnTo>
                  <a:cubicBezTo>
                    <a:pt x="174543" y="406022"/>
                    <a:pt x="176041" y="406165"/>
                    <a:pt x="176755" y="406950"/>
                  </a:cubicBezTo>
                  <a:cubicBezTo>
                    <a:pt x="233853" y="472042"/>
                    <a:pt x="291593" y="510369"/>
                    <a:pt x="348049" y="521146"/>
                  </a:cubicBezTo>
                  <a:cubicBezTo>
                    <a:pt x="407931" y="532851"/>
                    <a:pt x="467884" y="512367"/>
                    <a:pt x="530192" y="460693"/>
                  </a:cubicBezTo>
                  <a:cubicBezTo>
                    <a:pt x="591002" y="408877"/>
                    <a:pt x="622335" y="350137"/>
                    <a:pt x="625618" y="286045"/>
                  </a:cubicBezTo>
                  <a:close/>
                </a:path>
              </a:pathLst>
            </a:custGeom>
            <a:solidFill>
              <a:srgbClr val="D4D8DD"/>
            </a:solidFill>
            <a:ln w="7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19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6EFE4F2-3D9D-8DEF-FBB3-2BEB8786E188}"/>
              </a:ext>
            </a:extLst>
          </p:cNvPr>
          <p:cNvSpPr txBox="1">
            <a:spLocks/>
          </p:cNvSpPr>
          <p:nvPr/>
        </p:nvSpPr>
        <p:spPr>
          <a:xfrm>
            <a:off x="3489034" y="2966936"/>
            <a:ext cx="6102438" cy="9838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/>
              <a:t>做好大学四年的规划</a:t>
            </a:r>
          </a:p>
        </p:txBody>
      </p:sp>
    </p:spTree>
    <p:extLst>
      <p:ext uri="{BB962C8B-B14F-4D97-AF65-F5344CB8AC3E}">
        <p14:creationId xmlns:p14="http://schemas.microsoft.com/office/powerpoint/2010/main" val="5678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1470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1470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03417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03417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03417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0341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3533</TotalTime>
  <Words>682</Words>
  <Application>Microsoft Office PowerPoint</Application>
  <PresentationFormat>宽屏</PresentationFormat>
  <Paragraphs>157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华光黑变_CNKI</vt:lpstr>
      <vt:lpstr>微软雅黑</vt:lpstr>
      <vt:lpstr>Arial</vt:lpstr>
      <vt:lpstr>Wingdings</vt:lpstr>
      <vt:lpstr>Office 主题​​</vt:lpstr>
      <vt:lpstr>优秀学子宣讲团</vt:lpstr>
      <vt:lpstr>PowerPoint 演示文稿</vt:lpstr>
      <vt:lpstr>自我介绍</vt:lpstr>
      <vt:lpstr>自我介绍</vt:lpstr>
      <vt:lpstr>自我介绍</vt:lpstr>
      <vt:lpstr>PowerPoint 演示文稿</vt:lpstr>
      <vt:lpstr>大学阶段该怎样学习</vt:lpstr>
      <vt:lpstr>大学阶段该怎样学习</vt:lpstr>
      <vt:lpstr>PowerPoint 演示文稿</vt:lpstr>
      <vt:lpstr>做好大学四年的规划</vt:lpstr>
      <vt:lpstr>做好大学四年的规划</vt:lpstr>
      <vt:lpstr>做好大学四年的规划</vt:lpstr>
      <vt:lpstr>做好大学四年的规划</vt:lpstr>
      <vt:lpstr>芳华待灼 未来可期</vt:lpstr>
      <vt:lpstr>  感谢倾听！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wei1012871944@live.cn</dc:creator>
  <cp:lastModifiedBy>Liu, Anbang/刘 安邦</cp:lastModifiedBy>
  <cp:revision>735</cp:revision>
  <dcterms:created xsi:type="dcterms:W3CDTF">2020-04-28T02:46:00Z</dcterms:created>
  <dcterms:modified xsi:type="dcterms:W3CDTF">2022-12-06T05:22:43Z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0x010100C1F1798C1F16BF4597978ACE664E17CF</vt:lpwstr>
  </property>
  <property fmtid="{D5CDD505-2E9C-101B-9397-08002B2CF9AE}" pid="3" name="KSOProductBuildVer">
    <vt:lpwstr>2052-11.1.0.10314</vt:lpwstr>
  </property>
  <property fmtid="{D5CDD505-2E9C-101B-9397-08002B2CF9AE}" pid="4" name="MSIP_Label_a7295cc1-d279-42ac-ab4d-3b0f4fece050_Enabled">
    <vt:lpwstr>true</vt:lpwstr>
  </property>
  <property fmtid="{D5CDD505-2E9C-101B-9397-08002B2CF9AE}" pid="5" name="MSIP_Label_a7295cc1-d279-42ac-ab4d-3b0f4fece050_SetDate">
    <vt:lpwstr>2022-12-06T02:27:00Z</vt:lpwstr>
  </property>
  <property fmtid="{D5CDD505-2E9C-101B-9397-08002B2CF9AE}" pid="6" name="MSIP_Label_a7295cc1-d279-42ac-ab4d-3b0f4fece050_Method">
    <vt:lpwstr>Standard</vt:lpwstr>
  </property>
  <property fmtid="{D5CDD505-2E9C-101B-9397-08002B2CF9AE}" pid="7" name="MSIP_Label_a7295cc1-d279-42ac-ab4d-3b0f4fece050_Name">
    <vt:lpwstr>FUJITSU-RESTRICTED​</vt:lpwstr>
  </property>
  <property fmtid="{D5CDD505-2E9C-101B-9397-08002B2CF9AE}" pid="8" name="MSIP_Label_a7295cc1-d279-42ac-ab4d-3b0f4fece050_SiteId">
    <vt:lpwstr>a19f121d-81e1-4858-a9d8-736e267fd4c7</vt:lpwstr>
  </property>
  <property fmtid="{D5CDD505-2E9C-101B-9397-08002B2CF9AE}" pid="9" name="MSIP_Label_a7295cc1-d279-42ac-ab4d-3b0f4fece050_ActionId">
    <vt:lpwstr>1042bec8-922d-4802-93de-1b1bbbc3e4a0</vt:lpwstr>
  </property>
  <property fmtid="{D5CDD505-2E9C-101B-9397-08002B2CF9AE}" pid="10" name="MSIP_Label_a7295cc1-d279-42ac-ab4d-3b0f4fece050_ContentBits">
    <vt:lpwstr>0</vt:lpwstr>
  </property>
</Properties>
</file>